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tags/tag24.xml" ContentType="application/vnd.openxmlformats-officedocument.presentationml.tags+xml"/>
  <Override PartName="/ppt/comments/comment1.xml" ContentType="application/vnd.openxmlformats-officedocument.presentationml.comments+xml"/>
  <Override PartName="/ppt/diagrams/drawing8.xml" ContentType="application/vnd.ms-office.drawingml.diagramDrawing+xml"/>
  <Override PartName="/ppt/slides/slide108.xml" ContentType="application/vnd.openxmlformats-officedocument.presentationml.slide+xml"/>
  <Override PartName="/ppt/tags/tag13.xml" ContentType="application/vnd.openxmlformats-officedocument.presentationml.tags+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Default Extension="wav" ContentType="audio/wav"/>
  <Override PartName="/ppt/diagrams/data9.xml" ContentType="application/vnd.openxmlformats-officedocument.drawingml.diagramData+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tags/tag12.xml" ContentType="application/vnd.openxmlformats-officedocument.presentationml.tags+xml"/>
  <Override PartName="/ppt/tags/tag23.xml" ContentType="application/vnd.openxmlformats-officedocument.presentationml.tag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5" r:id="rId2"/>
    <p:sldMasterId id="2147483677" r:id="rId3"/>
  </p:sldMasterIdLst>
  <p:notesMasterIdLst>
    <p:notesMasterId r:id="rId114"/>
  </p:notesMasterIdLst>
  <p:handoutMasterIdLst>
    <p:handoutMasterId r:id="rId115"/>
  </p:handoutMasterIdLst>
  <p:sldIdLst>
    <p:sldId id="863" r:id="rId4"/>
    <p:sldId id="901" r:id="rId5"/>
    <p:sldId id="932" r:id="rId6"/>
    <p:sldId id="960" r:id="rId7"/>
    <p:sldId id="986" r:id="rId8"/>
    <p:sldId id="1140" r:id="rId9"/>
    <p:sldId id="1141" r:id="rId10"/>
    <p:sldId id="1142" r:id="rId11"/>
    <p:sldId id="1143" r:id="rId12"/>
    <p:sldId id="1144" r:id="rId13"/>
    <p:sldId id="1145" r:id="rId14"/>
    <p:sldId id="1146" r:id="rId15"/>
    <p:sldId id="1147" r:id="rId16"/>
    <p:sldId id="1148" r:id="rId17"/>
    <p:sldId id="1149" r:id="rId18"/>
    <p:sldId id="1150" r:id="rId19"/>
    <p:sldId id="1151" r:id="rId20"/>
    <p:sldId id="1152" r:id="rId21"/>
    <p:sldId id="1153" r:id="rId22"/>
    <p:sldId id="1154" r:id="rId23"/>
    <p:sldId id="1155" r:id="rId24"/>
    <p:sldId id="1156" r:id="rId25"/>
    <p:sldId id="1157" r:id="rId26"/>
    <p:sldId id="1190" r:id="rId27"/>
    <p:sldId id="1158" r:id="rId28"/>
    <p:sldId id="1159" r:id="rId29"/>
    <p:sldId id="1160" r:id="rId30"/>
    <p:sldId id="1170" r:id="rId31"/>
    <p:sldId id="1171" r:id="rId32"/>
    <p:sldId id="1172" r:id="rId33"/>
    <p:sldId id="1173" r:id="rId34"/>
    <p:sldId id="1174" r:id="rId35"/>
    <p:sldId id="1175" r:id="rId36"/>
    <p:sldId id="1176" r:id="rId37"/>
    <p:sldId id="1177" r:id="rId38"/>
    <p:sldId id="1178" r:id="rId39"/>
    <p:sldId id="1179" r:id="rId40"/>
    <p:sldId id="1180" r:id="rId41"/>
    <p:sldId id="1181" r:id="rId42"/>
    <p:sldId id="1182" r:id="rId43"/>
    <p:sldId id="1183" r:id="rId44"/>
    <p:sldId id="1184" r:id="rId45"/>
    <p:sldId id="1185" r:id="rId46"/>
    <p:sldId id="1187" r:id="rId47"/>
    <p:sldId id="1168" r:id="rId48"/>
    <p:sldId id="1000" r:id="rId49"/>
    <p:sldId id="1188" r:id="rId50"/>
    <p:sldId id="1189" r:id="rId51"/>
    <p:sldId id="1164" r:id="rId52"/>
    <p:sldId id="1165" r:id="rId53"/>
    <p:sldId id="1166" r:id="rId54"/>
    <p:sldId id="1167" r:id="rId55"/>
    <p:sldId id="1008" r:id="rId56"/>
    <p:sldId id="1027" r:id="rId57"/>
    <p:sldId id="1161" r:id="rId58"/>
    <p:sldId id="1162" r:id="rId59"/>
    <p:sldId id="1163" r:id="rId60"/>
    <p:sldId id="1036" r:id="rId61"/>
    <p:sldId id="1029" r:id="rId62"/>
    <p:sldId id="1034" r:id="rId63"/>
    <p:sldId id="1038" r:id="rId64"/>
    <p:sldId id="1043" r:id="rId65"/>
    <p:sldId id="1046" r:id="rId66"/>
    <p:sldId id="1047" r:id="rId67"/>
    <p:sldId id="1095" r:id="rId68"/>
    <p:sldId id="1096" r:id="rId69"/>
    <p:sldId id="1097" r:id="rId70"/>
    <p:sldId id="1098" r:id="rId71"/>
    <p:sldId id="1099" r:id="rId72"/>
    <p:sldId id="1100" r:id="rId73"/>
    <p:sldId id="1101" r:id="rId74"/>
    <p:sldId id="1102" r:id="rId75"/>
    <p:sldId id="1103" r:id="rId76"/>
    <p:sldId id="1106" r:id="rId77"/>
    <p:sldId id="1107" r:id="rId78"/>
    <p:sldId id="1108" r:id="rId79"/>
    <p:sldId id="1109" r:id="rId80"/>
    <p:sldId id="1110" r:id="rId81"/>
    <p:sldId id="1115" r:id="rId82"/>
    <p:sldId id="1111" r:id="rId83"/>
    <p:sldId id="1112" r:id="rId84"/>
    <p:sldId id="1113" r:id="rId85"/>
    <p:sldId id="1114" r:id="rId86"/>
    <p:sldId id="1191" r:id="rId87"/>
    <p:sldId id="1192" r:id="rId88"/>
    <p:sldId id="1116" r:id="rId89"/>
    <p:sldId id="1117" r:id="rId90"/>
    <p:sldId id="1118" r:id="rId91"/>
    <p:sldId id="1119" r:id="rId92"/>
    <p:sldId id="1120" r:id="rId93"/>
    <p:sldId id="1121" r:id="rId94"/>
    <p:sldId id="1122" r:id="rId95"/>
    <p:sldId id="1123" r:id="rId96"/>
    <p:sldId id="1124" r:id="rId97"/>
    <p:sldId id="1125" r:id="rId98"/>
    <p:sldId id="1126" r:id="rId99"/>
    <p:sldId id="1127" r:id="rId100"/>
    <p:sldId id="1128" r:id="rId101"/>
    <p:sldId id="1129" r:id="rId102"/>
    <p:sldId id="1130" r:id="rId103"/>
    <p:sldId id="1131" r:id="rId104"/>
    <p:sldId id="1132" r:id="rId105"/>
    <p:sldId id="1133" r:id="rId106"/>
    <p:sldId id="1134" r:id="rId107"/>
    <p:sldId id="1135" r:id="rId108"/>
    <p:sldId id="1136" r:id="rId109"/>
    <p:sldId id="1137" r:id="rId110"/>
    <p:sldId id="1138" r:id="rId111"/>
    <p:sldId id="1193" r:id="rId112"/>
    <p:sldId id="772" r:id="rId113"/>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Fan" initials="RF [9]"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3FED0"/>
    <a:srgbClr val="FEE2F9"/>
    <a:srgbClr val="FFFFCC"/>
    <a:srgbClr val="B1FDBE"/>
    <a:srgbClr val="A1FDB0"/>
    <a:srgbClr val="3333FF"/>
    <a:srgbClr val="CCFFCC"/>
    <a:srgbClr val="D1FBF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0" autoAdjust="0"/>
    <p:restoredTop sz="83481" autoAdjust="0"/>
  </p:normalViewPr>
  <p:slideViewPr>
    <p:cSldViewPr>
      <p:cViewPr>
        <p:scale>
          <a:sx n="66" d="100"/>
          <a:sy n="66" d="100"/>
        </p:scale>
        <p:origin x="-1248" y="90"/>
      </p:cViewPr>
      <p:guideLst>
        <p:guide orient="horz" pos="2160"/>
        <p:guide pos="2880"/>
      </p:guideLst>
    </p:cSldViewPr>
  </p:slideViewPr>
  <p:outlineViewPr>
    <p:cViewPr>
      <p:scale>
        <a:sx n="33" d="100"/>
        <a:sy n="33" d="100"/>
      </p:scale>
      <p:origin x="288" y="0"/>
    </p:cViewPr>
    <p:sldLst>
      <p:sld r:id="rId1" collapse="1"/>
    </p:sldLst>
  </p:outlineViewPr>
  <p:notesTextViewPr>
    <p:cViewPr>
      <p:scale>
        <a:sx n="100" d="100"/>
        <a:sy n="100" d="100"/>
      </p:scale>
      <p:origin x="0" y="0"/>
    </p:cViewPr>
  </p:notesTextViewPr>
  <p:sorterViewPr>
    <p:cViewPr>
      <p:scale>
        <a:sx n="170" d="100"/>
        <a:sy n="17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4-04T17:06:32.224" idx="2">
    <p:pos x="10" y="10"/>
    <p:text>Define LMR</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B1240-8E7E-40C4-8D59-6E1A72E47648}"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7A694665-2ECE-4E36-8D49-B9024998EC2C}">
      <dgm:prSet phldrT="[Text]" custT="1"/>
      <dgm:spPr>
        <a:solidFill>
          <a:schemeClr val="accent5">
            <a:lumMod val="20000"/>
            <a:lumOff val="80000"/>
          </a:schemeClr>
        </a:solidFill>
        <a:ln>
          <a:solidFill>
            <a:schemeClr val="accent5">
              <a:lumMod val="40000"/>
              <a:lumOff val="60000"/>
            </a:schemeClr>
          </a:solidFill>
        </a:ln>
      </dgm:spPr>
      <dgm:t>
        <a:bodyPr/>
        <a:lstStyle/>
        <a:p>
          <a:r>
            <a:rPr lang="en-US" sz="1800" b="1" dirty="0">
              <a:solidFill>
                <a:srgbClr val="C00000"/>
              </a:solidFill>
              <a:effectLst/>
            </a:rPr>
            <a:t>IP</a:t>
          </a:r>
          <a:endParaRPr lang="en-US" sz="1400" b="1" dirty="0">
            <a:solidFill>
              <a:schemeClr val="tx2"/>
            </a:solidFill>
            <a:effectLst/>
          </a:endParaRPr>
        </a:p>
      </dgm:t>
    </dgm:pt>
    <dgm:pt modelId="{0A5C40B6-71F8-4823-8B8F-0D0AFEB9EBAF}" type="parTrans" cxnId="{1EC045A7-88B8-4F61-9226-D091E8C786EE}">
      <dgm:prSet/>
      <dgm:spPr/>
      <dgm:t>
        <a:bodyPr/>
        <a:lstStyle/>
        <a:p>
          <a:endParaRPr lang="en-US" sz="1400" b="1"/>
        </a:p>
      </dgm:t>
    </dgm:pt>
    <dgm:pt modelId="{2ED4A23A-1CF4-40F1-A5B3-CB3B4CED0D78}" type="sibTrans" cxnId="{1EC045A7-88B8-4F61-9226-D091E8C786EE}">
      <dgm:prSet/>
      <dgm:spPr/>
      <dgm:t>
        <a:bodyPr/>
        <a:lstStyle/>
        <a:p>
          <a:endParaRPr lang="en-US" sz="1400" b="1"/>
        </a:p>
      </dgm:t>
    </dgm:pt>
    <dgm:pt modelId="{4E24FC39-2B2F-44CA-8659-C4492B0047E2}">
      <dgm:prSet phldrT="[Text]" custT="1"/>
      <dgm:spPr>
        <a:solidFill>
          <a:schemeClr val="accent5">
            <a:lumMod val="20000"/>
            <a:lumOff val="80000"/>
          </a:schemeClr>
        </a:solidFill>
        <a:ln>
          <a:solidFill>
            <a:schemeClr val="accent5">
              <a:lumMod val="40000"/>
              <a:lumOff val="60000"/>
            </a:schemeClr>
          </a:solidFill>
        </a:ln>
      </dgm:spPr>
      <dgm:t>
        <a:bodyPr/>
        <a:lstStyle/>
        <a:p>
          <a:pPr algn="ctr"/>
          <a:r>
            <a:rPr lang="en-US" sz="1800" b="1" dirty="0">
              <a:solidFill>
                <a:srgbClr val="C00000"/>
              </a:solidFill>
            </a:rPr>
            <a:t>Technology</a:t>
          </a:r>
          <a:endParaRPr lang="en-US" sz="1400" b="1" dirty="0">
            <a:solidFill>
              <a:schemeClr val="tx2"/>
            </a:solidFill>
          </a:endParaRPr>
        </a:p>
      </dgm:t>
    </dgm:pt>
    <dgm:pt modelId="{7CDF9824-EC9E-4CF6-B459-553D784E3B1D}" type="parTrans" cxnId="{7673A494-CCA5-4773-8738-FDD89A985CC2}">
      <dgm:prSet/>
      <dgm:spPr/>
      <dgm:t>
        <a:bodyPr/>
        <a:lstStyle/>
        <a:p>
          <a:endParaRPr lang="en-US" sz="1400" b="1"/>
        </a:p>
      </dgm:t>
    </dgm:pt>
    <dgm:pt modelId="{2ACFC799-0D5F-41AB-ADED-868309DF7B29}" type="sibTrans" cxnId="{7673A494-CCA5-4773-8738-FDD89A985CC2}">
      <dgm:prSet/>
      <dgm:spPr/>
      <dgm:t>
        <a:bodyPr/>
        <a:lstStyle/>
        <a:p>
          <a:endParaRPr lang="en-US" sz="1400" b="1"/>
        </a:p>
      </dgm:t>
    </dgm:pt>
    <dgm:pt modelId="{236C6D86-574B-4162-8914-21D63BB49203}">
      <dgm:prSet phldrT="[Text]" custT="1"/>
      <dgm:spPr>
        <a:solidFill>
          <a:schemeClr val="accent5">
            <a:lumMod val="20000"/>
            <a:lumOff val="80000"/>
          </a:schemeClr>
        </a:solidFill>
        <a:ln>
          <a:solidFill>
            <a:schemeClr val="accent5">
              <a:lumMod val="40000"/>
              <a:lumOff val="60000"/>
            </a:schemeClr>
          </a:solidFill>
        </a:ln>
      </dgm:spPr>
      <dgm:t>
        <a:bodyPr/>
        <a:lstStyle/>
        <a:p>
          <a:pPr algn="ctr"/>
          <a:r>
            <a:rPr lang="en-US" sz="1800" b="1" dirty="0">
              <a:solidFill>
                <a:srgbClr val="C00000"/>
              </a:solidFill>
            </a:rPr>
            <a:t>Market</a:t>
          </a:r>
          <a:endParaRPr lang="en-US" sz="1400" b="1" dirty="0">
            <a:solidFill>
              <a:schemeClr val="tx2"/>
            </a:solidFill>
          </a:endParaRPr>
        </a:p>
      </dgm:t>
    </dgm:pt>
    <dgm:pt modelId="{04FD91A6-5CFA-4EC9-84EB-9A4BC9161AE4}" type="parTrans" cxnId="{6998EBDB-28AB-46E1-8F57-02454D56E8DF}">
      <dgm:prSet/>
      <dgm:spPr/>
      <dgm:t>
        <a:bodyPr/>
        <a:lstStyle/>
        <a:p>
          <a:endParaRPr lang="en-US" sz="1400" b="1"/>
        </a:p>
      </dgm:t>
    </dgm:pt>
    <dgm:pt modelId="{349CCCD9-E3EF-4A1B-9626-A8F938011E2C}" type="sibTrans" cxnId="{6998EBDB-28AB-46E1-8F57-02454D56E8DF}">
      <dgm:prSet/>
      <dgm:spPr/>
      <dgm:t>
        <a:bodyPr/>
        <a:lstStyle/>
        <a:p>
          <a:endParaRPr lang="en-US" sz="1400" b="1"/>
        </a:p>
      </dgm:t>
    </dgm:pt>
    <dgm:pt modelId="{BB5EFE09-62FD-421C-B3C8-6737612CFE6B}" type="pres">
      <dgm:prSet presAssocID="{96EB1240-8E7E-40C4-8D59-6E1A72E47648}" presName="compositeShape" presStyleCnt="0">
        <dgm:presLayoutVars>
          <dgm:chMax val="7"/>
          <dgm:dir/>
          <dgm:resizeHandles val="exact"/>
        </dgm:presLayoutVars>
      </dgm:prSet>
      <dgm:spPr/>
      <dgm:t>
        <a:bodyPr/>
        <a:lstStyle/>
        <a:p>
          <a:endParaRPr lang="en-IN"/>
        </a:p>
      </dgm:t>
    </dgm:pt>
    <dgm:pt modelId="{506AC50E-C878-4024-95B4-C98F734B46B4}" type="pres">
      <dgm:prSet presAssocID="{96EB1240-8E7E-40C4-8D59-6E1A72E47648}" presName="wedge1" presStyleLbl="node1" presStyleIdx="0" presStyleCnt="3"/>
      <dgm:spPr/>
      <dgm:t>
        <a:bodyPr/>
        <a:lstStyle/>
        <a:p>
          <a:endParaRPr lang="en-IN"/>
        </a:p>
      </dgm:t>
    </dgm:pt>
    <dgm:pt modelId="{8CD89F86-A465-4B7E-8BA7-4B14827A0504}" type="pres">
      <dgm:prSet presAssocID="{96EB1240-8E7E-40C4-8D59-6E1A72E47648}" presName="dummy1a" presStyleCnt="0"/>
      <dgm:spPr/>
    </dgm:pt>
    <dgm:pt modelId="{245AD7E3-1CC5-4161-92C8-70AE7F4686CE}" type="pres">
      <dgm:prSet presAssocID="{96EB1240-8E7E-40C4-8D59-6E1A72E47648}" presName="dummy1b" presStyleCnt="0"/>
      <dgm:spPr/>
    </dgm:pt>
    <dgm:pt modelId="{74CBEFB0-A86F-40E3-95EC-9BE626180D4C}" type="pres">
      <dgm:prSet presAssocID="{96EB1240-8E7E-40C4-8D59-6E1A72E47648}" presName="wedge1Tx" presStyleLbl="node1" presStyleIdx="0" presStyleCnt="3">
        <dgm:presLayoutVars>
          <dgm:chMax val="0"/>
          <dgm:chPref val="0"/>
          <dgm:bulletEnabled val="1"/>
        </dgm:presLayoutVars>
      </dgm:prSet>
      <dgm:spPr/>
      <dgm:t>
        <a:bodyPr/>
        <a:lstStyle/>
        <a:p>
          <a:endParaRPr lang="en-IN"/>
        </a:p>
      </dgm:t>
    </dgm:pt>
    <dgm:pt modelId="{94ACF011-24B2-4551-8FF5-67CD09B18897}" type="pres">
      <dgm:prSet presAssocID="{96EB1240-8E7E-40C4-8D59-6E1A72E47648}" presName="wedge2" presStyleLbl="node1" presStyleIdx="1" presStyleCnt="3"/>
      <dgm:spPr/>
      <dgm:t>
        <a:bodyPr/>
        <a:lstStyle/>
        <a:p>
          <a:endParaRPr lang="en-IN"/>
        </a:p>
      </dgm:t>
    </dgm:pt>
    <dgm:pt modelId="{6421B0BC-E1B6-4A09-8CA1-7FF05C350F34}" type="pres">
      <dgm:prSet presAssocID="{96EB1240-8E7E-40C4-8D59-6E1A72E47648}" presName="dummy2a" presStyleCnt="0"/>
      <dgm:spPr/>
    </dgm:pt>
    <dgm:pt modelId="{1A44AD91-6A4D-442A-A8F7-BCF6C2A2B21A}" type="pres">
      <dgm:prSet presAssocID="{96EB1240-8E7E-40C4-8D59-6E1A72E47648}" presName="dummy2b" presStyleCnt="0"/>
      <dgm:spPr/>
    </dgm:pt>
    <dgm:pt modelId="{4469CC1A-E850-4A00-A324-A91C6C8FBCDC}" type="pres">
      <dgm:prSet presAssocID="{96EB1240-8E7E-40C4-8D59-6E1A72E47648}" presName="wedge2Tx" presStyleLbl="node1" presStyleIdx="1" presStyleCnt="3">
        <dgm:presLayoutVars>
          <dgm:chMax val="0"/>
          <dgm:chPref val="0"/>
          <dgm:bulletEnabled val="1"/>
        </dgm:presLayoutVars>
      </dgm:prSet>
      <dgm:spPr/>
      <dgm:t>
        <a:bodyPr/>
        <a:lstStyle/>
        <a:p>
          <a:endParaRPr lang="en-IN"/>
        </a:p>
      </dgm:t>
    </dgm:pt>
    <dgm:pt modelId="{26F8CB45-711F-44C2-968A-4533017D6332}" type="pres">
      <dgm:prSet presAssocID="{96EB1240-8E7E-40C4-8D59-6E1A72E47648}" presName="wedge3" presStyleLbl="node1" presStyleIdx="2" presStyleCnt="3"/>
      <dgm:spPr/>
      <dgm:t>
        <a:bodyPr/>
        <a:lstStyle/>
        <a:p>
          <a:endParaRPr lang="en-IN"/>
        </a:p>
      </dgm:t>
    </dgm:pt>
    <dgm:pt modelId="{02CBF810-0E62-477E-BFAB-3215920270B7}" type="pres">
      <dgm:prSet presAssocID="{96EB1240-8E7E-40C4-8D59-6E1A72E47648}" presName="dummy3a" presStyleCnt="0"/>
      <dgm:spPr/>
    </dgm:pt>
    <dgm:pt modelId="{511B82F7-D64C-4712-83FB-5156E6B3D271}" type="pres">
      <dgm:prSet presAssocID="{96EB1240-8E7E-40C4-8D59-6E1A72E47648}" presName="dummy3b" presStyleCnt="0"/>
      <dgm:spPr/>
    </dgm:pt>
    <dgm:pt modelId="{8EA78DDE-CCCC-4B14-87B5-B1A253AD617D}" type="pres">
      <dgm:prSet presAssocID="{96EB1240-8E7E-40C4-8D59-6E1A72E47648}" presName="wedge3Tx" presStyleLbl="node1" presStyleIdx="2" presStyleCnt="3">
        <dgm:presLayoutVars>
          <dgm:chMax val="0"/>
          <dgm:chPref val="0"/>
          <dgm:bulletEnabled val="1"/>
        </dgm:presLayoutVars>
      </dgm:prSet>
      <dgm:spPr/>
      <dgm:t>
        <a:bodyPr/>
        <a:lstStyle/>
        <a:p>
          <a:endParaRPr lang="en-IN"/>
        </a:p>
      </dgm:t>
    </dgm:pt>
    <dgm:pt modelId="{0957FB0E-B6CE-4169-85B1-A35D651223C1}" type="pres">
      <dgm:prSet presAssocID="{2ED4A23A-1CF4-40F1-A5B3-CB3B4CED0D78}" presName="arrowWedge1" presStyleLbl="fgSibTrans2D1" presStyleIdx="0" presStyleCnt="3"/>
      <dgm:spPr/>
    </dgm:pt>
    <dgm:pt modelId="{E54DEC81-CB15-4DCC-8698-738440FE46A7}" type="pres">
      <dgm:prSet presAssocID="{2ACFC799-0D5F-41AB-ADED-868309DF7B29}" presName="arrowWedge2" presStyleLbl="fgSibTrans2D1" presStyleIdx="1" presStyleCnt="3"/>
      <dgm:spPr/>
    </dgm:pt>
    <dgm:pt modelId="{7D7F329A-48F0-493D-8203-DF0B521789DD}" type="pres">
      <dgm:prSet presAssocID="{349CCCD9-E3EF-4A1B-9626-A8F938011E2C}" presName="arrowWedge3" presStyleLbl="fgSibTrans2D1" presStyleIdx="2" presStyleCnt="3"/>
      <dgm:spPr/>
    </dgm:pt>
  </dgm:ptLst>
  <dgm:cxnLst>
    <dgm:cxn modelId="{D1F3E837-1859-437B-8A19-9BD299F3C20E}" type="presOf" srcId="{236C6D86-574B-4162-8914-21D63BB49203}" destId="{26F8CB45-711F-44C2-968A-4533017D6332}" srcOrd="0" destOrd="0" presId="urn:microsoft.com/office/officeart/2005/8/layout/cycle8"/>
    <dgm:cxn modelId="{7673A494-CCA5-4773-8738-FDD89A985CC2}" srcId="{96EB1240-8E7E-40C4-8D59-6E1A72E47648}" destId="{4E24FC39-2B2F-44CA-8659-C4492B0047E2}" srcOrd="1" destOrd="0" parTransId="{7CDF9824-EC9E-4CF6-B459-553D784E3B1D}" sibTransId="{2ACFC799-0D5F-41AB-ADED-868309DF7B29}"/>
    <dgm:cxn modelId="{2DF95B7C-971D-47D7-B208-D8E27597FA00}" type="presOf" srcId="{96EB1240-8E7E-40C4-8D59-6E1A72E47648}" destId="{BB5EFE09-62FD-421C-B3C8-6737612CFE6B}" srcOrd="0" destOrd="0" presId="urn:microsoft.com/office/officeart/2005/8/layout/cycle8"/>
    <dgm:cxn modelId="{1EC045A7-88B8-4F61-9226-D091E8C786EE}" srcId="{96EB1240-8E7E-40C4-8D59-6E1A72E47648}" destId="{7A694665-2ECE-4E36-8D49-B9024998EC2C}" srcOrd="0" destOrd="0" parTransId="{0A5C40B6-71F8-4823-8B8F-0D0AFEB9EBAF}" sibTransId="{2ED4A23A-1CF4-40F1-A5B3-CB3B4CED0D78}"/>
    <dgm:cxn modelId="{928B54E4-C64C-4A27-A4A5-4736B3D60A14}" type="presOf" srcId="{7A694665-2ECE-4E36-8D49-B9024998EC2C}" destId="{506AC50E-C878-4024-95B4-C98F734B46B4}" srcOrd="0" destOrd="0" presId="urn:microsoft.com/office/officeart/2005/8/layout/cycle8"/>
    <dgm:cxn modelId="{D4D756C3-529E-41CA-BDC5-6FC109082164}" type="presOf" srcId="{4E24FC39-2B2F-44CA-8659-C4492B0047E2}" destId="{94ACF011-24B2-4551-8FF5-67CD09B18897}" srcOrd="0" destOrd="0" presId="urn:microsoft.com/office/officeart/2005/8/layout/cycle8"/>
    <dgm:cxn modelId="{10424CBE-2DF7-46D1-A442-D1078378B4C9}" type="presOf" srcId="{236C6D86-574B-4162-8914-21D63BB49203}" destId="{8EA78DDE-CCCC-4B14-87B5-B1A253AD617D}" srcOrd="1" destOrd="0" presId="urn:microsoft.com/office/officeart/2005/8/layout/cycle8"/>
    <dgm:cxn modelId="{2C936A59-9C84-48BE-BCCE-BB8578B07F23}" type="presOf" srcId="{7A694665-2ECE-4E36-8D49-B9024998EC2C}" destId="{74CBEFB0-A86F-40E3-95EC-9BE626180D4C}" srcOrd="1" destOrd="0" presId="urn:microsoft.com/office/officeart/2005/8/layout/cycle8"/>
    <dgm:cxn modelId="{F0AFDF3C-B122-441D-9FC3-ED3E8B0C10AB}" type="presOf" srcId="{4E24FC39-2B2F-44CA-8659-C4492B0047E2}" destId="{4469CC1A-E850-4A00-A324-A91C6C8FBCDC}" srcOrd="1" destOrd="0" presId="urn:microsoft.com/office/officeart/2005/8/layout/cycle8"/>
    <dgm:cxn modelId="{6998EBDB-28AB-46E1-8F57-02454D56E8DF}" srcId="{96EB1240-8E7E-40C4-8D59-6E1A72E47648}" destId="{236C6D86-574B-4162-8914-21D63BB49203}" srcOrd="2" destOrd="0" parTransId="{04FD91A6-5CFA-4EC9-84EB-9A4BC9161AE4}" sibTransId="{349CCCD9-E3EF-4A1B-9626-A8F938011E2C}"/>
    <dgm:cxn modelId="{993AA089-9061-4007-A566-849BB6F095F5}" type="presParOf" srcId="{BB5EFE09-62FD-421C-B3C8-6737612CFE6B}" destId="{506AC50E-C878-4024-95B4-C98F734B46B4}" srcOrd="0" destOrd="0" presId="urn:microsoft.com/office/officeart/2005/8/layout/cycle8"/>
    <dgm:cxn modelId="{671F9824-B811-4F86-AAEE-4E3E887C0C30}" type="presParOf" srcId="{BB5EFE09-62FD-421C-B3C8-6737612CFE6B}" destId="{8CD89F86-A465-4B7E-8BA7-4B14827A0504}" srcOrd="1" destOrd="0" presId="urn:microsoft.com/office/officeart/2005/8/layout/cycle8"/>
    <dgm:cxn modelId="{504CD8E6-BEFD-4C58-9F52-12D8ACA601C1}" type="presParOf" srcId="{BB5EFE09-62FD-421C-B3C8-6737612CFE6B}" destId="{245AD7E3-1CC5-4161-92C8-70AE7F4686CE}" srcOrd="2" destOrd="0" presId="urn:microsoft.com/office/officeart/2005/8/layout/cycle8"/>
    <dgm:cxn modelId="{32843171-1686-4996-8708-AA823F37EA8D}" type="presParOf" srcId="{BB5EFE09-62FD-421C-B3C8-6737612CFE6B}" destId="{74CBEFB0-A86F-40E3-95EC-9BE626180D4C}" srcOrd="3" destOrd="0" presId="urn:microsoft.com/office/officeart/2005/8/layout/cycle8"/>
    <dgm:cxn modelId="{E46C0A85-5640-4709-821B-850227DCDF43}" type="presParOf" srcId="{BB5EFE09-62FD-421C-B3C8-6737612CFE6B}" destId="{94ACF011-24B2-4551-8FF5-67CD09B18897}" srcOrd="4" destOrd="0" presId="urn:microsoft.com/office/officeart/2005/8/layout/cycle8"/>
    <dgm:cxn modelId="{50C5EAEE-46F8-46C5-B94D-5754EFF3554F}" type="presParOf" srcId="{BB5EFE09-62FD-421C-B3C8-6737612CFE6B}" destId="{6421B0BC-E1B6-4A09-8CA1-7FF05C350F34}" srcOrd="5" destOrd="0" presId="urn:microsoft.com/office/officeart/2005/8/layout/cycle8"/>
    <dgm:cxn modelId="{166CA815-4715-499E-B0F7-F9FD0C074169}" type="presParOf" srcId="{BB5EFE09-62FD-421C-B3C8-6737612CFE6B}" destId="{1A44AD91-6A4D-442A-A8F7-BCF6C2A2B21A}" srcOrd="6" destOrd="0" presId="urn:microsoft.com/office/officeart/2005/8/layout/cycle8"/>
    <dgm:cxn modelId="{17622660-485B-4F47-ADC1-2D7362B7ACD5}" type="presParOf" srcId="{BB5EFE09-62FD-421C-B3C8-6737612CFE6B}" destId="{4469CC1A-E850-4A00-A324-A91C6C8FBCDC}" srcOrd="7" destOrd="0" presId="urn:microsoft.com/office/officeart/2005/8/layout/cycle8"/>
    <dgm:cxn modelId="{EACA0062-AD70-4EA9-8784-DE6FAA78A101}" type="presParOf" srcId="{BB5EFE09-62FD-421C-B3C8-6737612CFE6B}" destId="{26F8CB45-711F-44C2-968A-4533017D6332}" srcOrd="8" destOrd="0" presId="urn:microsoft.com/office/officeart/2005/8/layout/cycle8"/>
    <dgm:cxn modelId="{CD7179BB-69AB-4F5F-ADA1-A423ED00230C}" type="presParOf" srcId="{BB5EFE09-62FD-421C-B3C8-6737612CFE6B}" destId="{02CBF810-0E62-477E-BFAB-3215920270B7}" srcOrd="9" destOrd="0" presId="urn:microsoft.com/office/officeart/2005/8/layout/cycle8"/>
    <dgm:cxn modelId="{78F3772C-2598-486C-AF53-6E34C34AFB0A}" type="presParOf" srcId="{BB5EFE09-62FD-421C-B3C8-6737612CFE6B}" destId="{511B82F7-D64C-4712-83FB-5156E6B3D271}" srcOrd="10" destOrd="0" presId="urn:microsoft.com/office/officeart/2005/8/layout/cycle8"/>
    <dgm:cxn modelId="{22C1BF3B-F59C-47DA-B349-E56E127E8D2D}" type="presParOf" srcId="{BB5EFE09-62FD-421C-B3C8-6737612CFE6B}" destId="{8EA78DDE-CCCC-4B14-87B5-B1A253AD617D}" srcOrd="11" destOrd="0" presId="urn:microsoft.com/office/officeart/2005/8/layout/cycle8"/>
    <dgm:cxn modelId="{44A5A065-EDF2-4BD8-BFD2-2D326641F545}" type="presParOf" srcId="{BB5EFE09-62FD-421C-B3C8-6737612CFE6B}" destId="{0957FB0E-B6CE-4169-85B1-A35D651223C1}" srcOrd="12" destOrd="0" presId="urn:microsoft.com/office/officeart/2005/8/layout/cycle8"/>
    <dgm:cxn modelId="{3A6ABB60-E5FE-4516-9DD5-8A6C26B69057}" type="presParOf" srcId="{BB5EFE09-62FD-421C-B3C8-6737612CFE6B}" destId="{E54DEC81-CB15-4DCC-8698-738440FE46A7}" srcOrd="13" destOrd="0" presId="urn:microsoft.com/office/officeart/2005/8/layout/cycle8"/>
    <dgm:cxn modelId="{1F2C3B47-2CA5-4BDA-BE44-AC0F2B4587BA}" type="presParOf" srcId="{BB5EFE09-62FD-421C-B3C8-6737612CFE6B}" destId="{7D7F329A-48F0-493D-8203-DF0B521789DD}" srcOrd="14"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dgm:t>
        <a:bodyPr/>
        <a:lstStyle/>
        <a:p>
          <a:r>
            <a:rPr lang="en-US" sz="2200" b="1" dirty="0">
              <a:latin typeface="+mj-lt"/>
              <a:cs typeface="Times New Roman" pitchFamily="18" charset="0"/>
            </a:rPr>
            <a:t>Building and Strengthening IP Portfolio around Product  </a:t>
          </a:r>
          <a:endParaRPr lang="en-IN" sz="2200" b="1" dirty="0">
            <a:latin typeface="+mj-lt"/>
          </a:endParaRPr>
        </a:p>
      </dgm:t>
    </dgm:pt>
    <dgm:pt modelId="{0F9B13A1-5338-4638-B274-A3E56B5F4AF5}" type="parTrans" cxnId="{ABA6CFFC-856E-4AFF-A90C-92B536A42A4A}">
      <dgm:prSet/>
      <dgm:spPr/>
      <dgm:t>
        <a:bodyPr/>
        <a:lstStyle/>
        <a:p>
          <a:endParaRPr lang="en-IN" sz="2200">
            <a:latin typeface="+mj-lt"/>
          </a:endParaRPr>
        </a:p>
      </dgm:t>
    </dgm:pt>
    <dgm:pt modelId="{5A5EB3B3-D9C1-4BE8-A207-07406D12896A}" type="sibTrans" cxnId="{ABA6CFFC-856E-4AFF-A90C-92B536A42A4A}">
      <dgm:prSet/>
      <dgm:spPr/>
      <dgm:t>
        <a:bodyPr/>
        <a:lstStyle/>
        <a:p>
          <a:endParaRPr lang="en-IN" sz="2200">
            <a:latin typeface="+mj-lt"/>
          </a:endParaRPr>
        </a:p>
      </dgm:t>
    </dgm:pt>
    <dgm:pt modelId="{1207875D-0896-498D-8622-2848D09CD4BC}">
      <dgm:prSet phldrT="[Text]" custT="1"/>
      <dgm:spPr/>
      <dgm:t>
        <a:bodyPr/>
        <a:lstStyle/>
        <a:p>
          <a:r>
            <a:rPr lang="en-IN" sz="2200" b="1" dirty="0">
              <a:latin typeface="+mj-lt"/>
              <a:cs typeface="Times New Roman" pitchFamily="18" charset="0"/>
            </a:rPr>
            <a:t>Strategic IP Protection &amp; Brand Building-Financial Rewards  </a:t>
          </a:r>
        </a:p>
      </dgm:t>
    </dgm:pt>
    <dgm:pt modelId="{BC4D053A-6FFC-484C-8FBB-6EEAA0BFAD68}" type="parTrans" cxnId="{E0BF03C9-B794-429A-A846-F803B463725A}">
      <dgm:prSet/>
      <dgm:spPr/>
      <dgm:t>
        <a:bodyPr/>
        <a:lstStyle/>
        <a:p>
          <a:endParaRPr lang="en-IN" sz="2200">
            <a:latin typeface="+mj-lt"/>
          </a:endParaRPr>
        </a:p>
      </dgm:t>
    </dgm:pt>
    <dgm:pt modelId="{84D7DC11-F5D4-45D1-B5DA-00CFD1A6114B}" type="sibTrans" cxnId="{E0BF03C9-B794-429A-A846-F803B463725A}">
      <dgm:prSet/>
      <dgm:spPr/>
      <dgm:t>
        <a:bodyPr/>
        <a:lstStyle/>
        <a:p>
          <a:endParaRPr lang="en-IN" sz="2200">
            <a:latin typeface="+mj-lt"/>
          </a:endParaRPr>
        </a:p>
      </dgm:t>
    </dgm:pt>
    <dgm:pt modelId="{DE44B7F4-7EBE-45BF-B643-A83560153007}">
      <dgm:prSet phldrT="[Text]" custT="1"/>
      <dgm:spPr/>
      <dgm:t>
        <a:bodyPr/>
        <a:lstStyle/>
        <a:p>
          <a:r>
            <a:rPr lang="en-US" sz="2200" b="1" dirty="0">
              <a:latin typeface="+mj-lt"/>
              <a:cs typeface="Times New Roman" pitchFamily="18" charset="0"/>
            </a:rPr>
            <a:t>Robust Agreements -Vendor</a:t>
          </a:r>
          <a:r>
            <a:rPr lang="en-US" sz="2200" b="1" baseline="0" dirty="0">
              <a:latin typeface="+mj-lt"/>
              <a:cs typeface="Times New Roman" pitchFamily="18" charset="0"/>
            </a:rPr>
            <a:t> Engagement</a:t>
          </a:r>
          <a:endParaRPr lang="en-IN" sz="2200" b="1" dirty="0">
            <a:latin typeface="+mj-lt"/>
          </a:endParaRPr>
        </a:p>
      </dgm:t>
    </dgm:pt>
    <dgm:pt modelId="{0F5EE91A-73E4-46F4-9F4E-C772BE106054}" type="parTrans" cxnId="{4C467F06-CEAA-4F47-BF5D-EFAA1F01172F}">
      <dgm:prSet/>
      <dgm:spPr/>
      <dgm:t>
        <a:bodyPr/>
        <a:lstStyle/>
        <a:p>
          <a:endParaRPr lang="en-IN" sz="2200">
            <a:latin typeface="+mj-lt"/>
          </a:endParaRPr>
        </a:p>
      </dgm:t>
    </dgm:pt>
    <dgm:pt modelId="{A26DF1BF-E0E7-40B8-A788-B26B44F25340}" type="sibTrans" cxnId="{4C467F06-CEAA-4F47-BF5D-EFAA1F01172F}">
      <dgm:prSet/>
      <dgm:spPr/>
      <dgm:t>
        <a:bodyPr/>
        <a:lstStyle/>
        <a:p>
          <a:endParaRPr lang="en-IN" sz="2200">
            <a:latin typeface="+mj-lt"/>
          </a:endParaRPr>
        </a:p>
      </dgm:t>
    </dgm:pt>
    <dgm:pt modelId="{D1ADDFE3-D79C-419E-8764-101B742B4A72}">
      <dgm:prSet phldrT="[Text]" custT="1"/>
      <dgm:spPr/>
      <dgm:t>
        <a:bodyPr/>
        <a:lstStyle/>
        <a:p>
          <a:r>
            <a:rPr lang="en-US" sz="2200" b="1" dirty="0">
              <a:latin typeface="+mj-lt"/>
              <a:cs typeface="Times New Roman" pitchFamily="18" charset="0"/>
            </a:rPr>
            <a:t>Clarity on IP</a:t>
          </a:r>
          <a:r>
            <a:rPr lang="en-US" sz="2200" b="1" baseline="0" dirty="0">
              <a:latin typeface="+mj-lt"/>
              <a:cs typeface="Times New Roman" pitchFamily="18" charset="0"/>
            </a:rPr>
            <a:t> Ownership and Commercialization Rights </a:t>
          </a:r>
          <a:endParaRPr lang="en-IN" sz="2200" b="1" dirty="0">
            <a:latin typeface="+mj-lt"/>
          </a:endParaRPr>
        </a:p>
      </dgm:t>
    </dgm:pt>
    <dgm:pt modelId="{2AABC7C4-22AC-4B1D-B613-47B57C6D5C8F}" type="parTrans" cxnId="{D4D1D1D4-0C4D-4B1D-808D-7A99A083680C}">
      <dgm:prSet/>
      <dgm:spPr/>
      <dgm:t>
        <a:bodyPr/>
        <a:lstStyle/>
        <a:p>
          <a:endParaRPr lang="en-IN" sz="2200">
            <a:latin typeface="+mj-lt"/>
          </a:endParaRPr>
        </a:p>
      </dgm:t>
    </dgm:pt>
    <dgm:pt modelId="{70A2F1E4-4B9B-4339-89A7-F59EFC4AEECB}" type="sibTrans" cxnId="{D4D1D1D4-0C4D-4B1D-808D-7A99A083680C}">
      <dgm:prSet/>
      <dgm:spPr/>
      <dgm:t>
        <a:bodyPr/>
        <a:lstStyle/>
        <a:p>
          <a:endParaRPr lang="en-IN" sz="2200">
            <a:latin typeface="+mj-lt"/>
          </a:endParaRPr>
        </a:p>
      </dgm:t>
    </dgm:pt>
    <dgm:pt modelId="{F5DD4C19-02B4-47EB-9AB8-C82BDBD57CF4}">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200" b="1" dirty="0">
            <a:latin typeface="+mj-lt"/>
            <a:cs typeface="Times New Roman" pitchFamily="18"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j-lt"/>
              <a:cs typeface="Times New Roman" pitchFamily="18" charset="0"/>
            </a:rPr>
            <a:t>Technology Valuation for Adding Value to IP</a:t>
          </a:r>
          <a:endParaRPr lang="en-IN" sz="2200" b="1" dirty="0">
            <a:latin typeface="+mj-lt"/>
          </a:endParaRPr>
        </a:p>
        <a:p>
          <a:pPr defTabSz="755650">
            <a:lnSpc>
              <a:spcPct val="90000"/>
            </a:lnSpc>
            <a:spcBef>
              <a:spcPct val="0"/>
            </a:spcBef>
            <a:spcAft>
              <a:spcPct val="35000"/>
            </a:spcAft>
          </a:pPr>
          <a:endParaRPr lang="en-IN" sz="2200" b="1" dirty="0">
            <a:latin typeface="+mj-lt"/>
          </a:endParaRPr>
        </a:p>
      </dgm:t>
    </dgm:pt>
    <dgm:pt modelId="{35956859-59C2-41AE-A583-6241F8531E4B}" type="parTrans" cxnId="{457FA4C1-F1E7-49AF-99CA-3438F564EF32}">
      <dgm:prSet/>
      <dgm:spPr/>
      <dgm:t>
        <a:bodyPr/>
        <a:lstStyle/>
        <a:p>
          <a:endParaRPr lang="en-IN" sz="2200">
            <a:latin typeface="+mj-lt"/>
          </a:endParaRPr>
        </a:p>
      </dgm:t>
    </dgm:pt>
    <dgm:pt modelId="{6176E456-0C57-417E-825F-BC0E916A80F0}" type="sibTrans" cxnId="{457FA4C1-F1E7-49AF-99CA-3438F564EF32}">
      <dgm:prSet/>
      <dgm:spPr/>
      <dgm:t>
        <a:bodyPr/>
        <a:lstStyle/>
        <a:p>
          <a:endParaRPr lang="en-IN" sz="2200">
            <a:latin typeface="+mj-lt"/>
          </a:endParaRPr>
        </a:p>
      </dgm:t>
    </dgm:pt>
    <dgm:pt modelId="{3B01330C-A153-45BE-BD44-54F0D24874BF}">
      <dgm:prSet custT="1"/>
      <dgm:spPr/>
      <dgm:t>
        <a:bodyPr/>
        <a:lstStyle/>
        <a:p>
          <a:r>
            <a:rPr lang="en-IN" sz="2200" b="1" dirty="0">
              <a:latin typeface="+mj-lt"/>
            </a:rPr>
            <a:t>BCIL- Providing hand-holding support to Entrepreneurs –SIB </a:t>
          </a:r>
        </a:p>
      </dgm:t>
    </dgm:pt>
    <dgm:pt modelId="{2AA277F0-F578-4508-AA14-EAF421B6BCC4}" type="parTrans" cxnId="{21300B65-2432-4C37-8CA9-A1793858368C}">
      <dgm:prSet/>
      <dgm:spPr/>
      <dgm:t>
        <a:bodyPr/>
        <a:lstStyle/>
        <a:p>
          <a:endParaRPr lang="en-IN" sz="2200">
            <a:latin typeface="+mj-lt"/>
          </a:endParaRPr>
        </a:p>
      </dgm:t>
    </dgm:pt>
    <dgm:pt modelId="{1FDD9183-B8D1-4EAD-A9B3-AD3A59B43B1C}" type="sibTrans" cxnId="{21300B65-2432-4C37-8CA9-A1793858368C}">
      <dgm:prSet/>
      <dgm:spPr/>
      <dgm:t>
        <a:bodyPr/>
        <a:lstStyle/>
        <a:p>
          <a:endParaRPr lang="en-IN" sz="2200">
            <a:latin typeface="+mj-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9FC85148-8057-400B-8E22-AF61CA73D8B7}" type="pres">
      <dgm:prSet presAssocID="{3B01330C-A153-45BE-BD44-54F0D24874BF}" presName="text_6" presStyleLbl="node1" presStyleIdx="5" presStyleCnt="6">
        <dgm:presLayoutVars>
          <dgm:bulletEnabled val="1"/>
        </dgm:presLayoutVars>
      </dgm:prSet>
      <dgm:spPr/>
      <dgm:t>
        <a:bodyPr/>
        <a:lstStyle/>
        <a:p>
          <a:endParaRPr lang="en-IN"/>
        </a:p>
      </dgm:t>
    </dgm:pt>
    <dgm:pt modelId="{1EE4992B-2380-4FF8-9754-8BE4C7533B45}" type="pres">
      <dgm:prSet presAssocID="{3B01330C-A153-45BE-BD44-54F0D24874BF}" presName="accent_6" presStyleCnt="0"/>
      <dgm:spPr/>
    </dgm:pt>
    <dgm:pt modelId="{E42E3495-DA44-48F8-A7A4-42F7305DBA87}" type="pres">
      <dgm:prSet presAssocID="{3B01330C-A153-45BE-BD44-54F0D24874BF}" presName="accentRepeatNode" presStyleLbl="solidFgAcc1" presStyleIdx="5" presStyleCnt="6"/>
      <dgm:spPr/>
    </dgm:pt>
  </dgm:ptLst>
  <dgm:cxnLst>
    <dgm:cxn modelId="{21300B65-2432-4C37-8CA9-A1793858368C}" srcId="{C2F54AC0-F228-4284-93D1-A86621F270A6}" destId="{3B01330C-A153-45BE-BD44-54F0D24874BF}" srcOrd="5" destOrd="0" parTransId="{2AA277F0-F578-4508-AA14-EAF421B6BCC4}" sibTransId="{1FDD9183-B8D1-4EAD-A9B3-AD3A59B43B1C}"/>
    <dgm:cxn modelId="{FE7E3920-10A1-4FF3-983D-C31622FE4324}" type="presOf" srcId="{F41534F5-0AB8-46FE-AF67-9FFDEEE0417D}" destId="{E504C157-FCAD-4B4C-AF89-A74594876EC9}" srcOrd="0" destOrd="0" presId="urn:microsoft.com/office/officeart/2008/layout/VerticalCurvedList"/>
    <dgm:cxn modelId="{19C9157C-7E90-4908-BB06-87B9CE20D6CF}" type="presOf" srcId="{DE44B7F4-7EBE-45BF-B643-A83560153007}" destId="{76B197C6-4289-4B11-9017-2FB1417D302F}" srcOrd="0" destOrd="0" presId="urn:microsoft.com/office/officeart/2008/layout/VerticalCurvedList"/>
    <dgm:cxn modelId="{9C39BFEA-3FF2-4C52-8AAB-096CCBB18ADB}" type="presOf" srcId="{5A5EB3B3-D9C1-4BE8-A207-07406D12896A}" destId="{68BF1679-BB58-4E0B-9EC6-C6D6D53C4F00}"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69364D23-A6B6-434F-A5FD-8CC551C450F7}" type="presOf" srcId="{3B01330C-A153-45BE-BD44-54F0D24874BF}" destId="{9FC85148-8057-400B-8E22-AF61CA73D8B7}" srcOrd="0" destOrd="0" presId="urn:microsoft.com/office/officeart/2008/layout/VerticalCurvedList"/>
    <dgm:cxn modelId="{F96757C3-218F-4CF1-9B7E-CFD1DBE3B6DA}" type="presOf" srcId="{D1ADDFE3-D79C-419E-8764-101B742B4A72}" destId="{26BCD4F4-6DE0-4E7D-A798-C421279982FF}" srcOrd="0" destOrd="0" presId="urn:microsoft.com/office/officeart/2008/layout/VerticalCurvedList"/>
    <dgm:cxn modelId="{C52EDED4-928E-4A99-AE63-09C8428F06B9}" type="presOf" srcId="{F5DD4C19-02B4-47EB-9AB8-C82BDBD57CF4}" destId="{43735981-3F3A-4830-8ECE-D14E1697A4E7}" srcOrd="0" destOrd="0" presId="urn:microsoft.com/office/officeart/2008/layout/VerticalCurvedList"/>
    <dgm:cxn modelId="{457FA4C1-F1E7-49AF-99CA-3438F564EF32}" srcId="{C2F54AC0-F228-4284-93D1-A86621F270A6}" destId="{F5DD4C19-02B4-47EB-9AB8-C82BDBD57CF4}" srcOrd="4" destOrd="0" parTransId="{35956859-59C2-41AE-A583-6241F8531E4B}" sibTransId="{6176E456-0C57-417E-825F-BC0E916A80F0}"/>
    <dgm:cxn modelId="{4C467F06-CEAA-4F47-BF5D-EFAA1F01172F}" srcId="{C2F54AC0-F228-4284-93D1-A86621F270A6}" destId="{DE44B7F4-7EBE-45BF-B643-A83560153007}" srcOrd="2" destOrd="0" parTransId="{0F5EE91A-73E4-46F4-9F4E-C772BE106054}" sibTransId="{A26DF1BF-E0E7-40B8-A788-B26B44F25340}"/>
    <dgm:cxn modelId="{D4D1D1D4-0C4D-4B1D-808D-7A99A083680C}" srcId="{C2F54AC0-F228-4284-93D1-A86621F270A6}" destId="{D1ADDFE3-D79C-419E-8764-101B742B4A72}" srcOrd="3" destOrd="0" parTransId="{2AABC7C4-22AC-4B1D-B613-47B57C6D5C8F}" sibTransId="{70A2F1E4-4B9B-4339-89A7-F59EFC4AEECB}"/>
    <dgm:cxn modelId="{8D473A68-C9A7-4E88-A9CB-9E3987505774}" type="presOf" srcId="{C2F54AC0-F228-4284-93D1-A86621F270A6}" destId="{D613FED1-ADBF-43CE-93C9-8646914595F2}"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297BC696-7DE6-4FEE-9EDA-247760763D06}" type="presOf" srcId="{1207875D-0896-498D-8622-2848D09CD4BC}" destId="{19484039-8ED6-47C9-AFD4-8C270784E8C4}" srcOrd="0" destOrd="0" presId="urn:microsoft.com/office/officeart/2008/layout/VerticalCurvedList"/>
    <dgm:cxn modelId="{296ECA4C-FFA8-4621-AD4E-9713EFE486ED}" type="presParOf" srcId="{D613FED1-ADBF-43CE-93C9-8646914595F2}" destId="{A06E415B-8454-465E-9B70-06A54E23FF29}" srcOrd="0" destOrd="0" presId="urn:microsoft.com/office/officeart/2008/layout/VerticalCurvedList"/>
    <dgm:cxn modelId="{5E75BF1E-D635-474A-A367-8B973A851EAB}" type="presParOf" srcId="{A06E415B-8454-465E-9B70-06A54E23FF29}" destId="{FA0419D9-C05A-4BF2-B733-893C5FCDB58D}" srcOrd="0" destOrd="0" presId="urn:microsoft.com/office/officeart/2008/layout/VerticalCurvedList"/>
    <dgm:cxn modelId="{664BB72C-13F2-4A2E-9934-CEF3B3C62C35}" type="presParOf" srcId="{FA0419D9-C05A-4BF2-B733-893C5FCDB58D}" destId="{EA7B6CAD-3085-40F1-ADC7-268817AC07E2}" srcOrd="0" destOrd="0" presId="urn:microsoft.com/office/officeart/2008/layout/VerticalCurvedList"/>
    <dgm:cxn modelId="{CE06E6CC-8EEC-4E60-B4C2-3A51D9141081}" type="presParOf" srcId="{FA0419D9-C05A-4BF2-B733-893C5FCDB58D}" destId="{68BF1679-BB58-4E0B-9EC6-C6D6D53C4F00}" srcOrd="1" destOrd="0" presId="urn:microsoft.com/office/officeart/2008/layout/VerticalCurvedList"/>
    <dgm:cxn modelId="{81651934-BAAB-485A-B567-2B155E1D8116}" type="presParOf" srcId="{FA0419D9-C05A-4BF2-B733-893C5FCDB58D}" destId="{0A223D48-F0BC-4311-8C13-ADD38D90B9E3}" srcOrd="2" destOrd="0" presId="urn:microsoft.com/office/officeart/2008/layout/VerticalCurvedList"/>
    <dgm:cxn modelId="{BA635A53-4387-45A5-AA12-5B060E2AC37A}" type="presParOf" srcId="{FA0419D9-C05A-4BF2-B733-893C5FCDB58D}" destId="{AACC2929-5008-416C-8F28-3BFCB949089F}" srcOrd="3" destOrd="0" presId="urn:microsoft.com/office/officeart/2008/layout/VerticalCurvedList"/>
    <dgm:cxn modelId="{90023DFA-93EF-4D1D-B316-5ABA28444031}" type="presParOf" srcId="{A06E415B-8454-465E-9B70-06A54E23FF29}" destId="{E504C157-FCAD-4B4C-AF89-A74594876EC9}" srcOrd="1" destOrd="0" presId="urn:microsoft.com/office/officeart/2008/layout/VerticalCurvedList"/>
    <dgm:cxn modelId="{36353546-7354-4E92-8AC7-88996F49A99B}" type="presParOf" srcId="{A06E415B-8454-465E-9B70-06A54E23FF29}" destId="{DABB690D-8CC7-4B6E-8CB0-51D4F90BFDFF}" srcOrd="2" destOrd="0" presId="urn:microsoft.com/office/officeart/2008/layout/VerticalCurvedList"/>
    <dgm:cxn modelId="{62F49968-E875-4757-9D56-579C3B37BC53}" type="presParOf" srcId="{DABB690D-8CC7-4B6E-8CB0-51D4F90BFDFF}" destId="{BC72DAE8-201B-4EBB-8647-9413C05008EE}" srcOrd="0" destOrd="0" presId="urn:microsoft.com/office/officeart/2008/layout/VerticalCurvedList"/>
    <dgm:cxn modelId="{16450EA2-FE71-4206-A565-0C9A2369542F}" type="presParOf" srcId="{A06E415B-8454-465E-9B70-06A54E23FF29}" destId="{19484039-8ED6-47C9-AFD4-8C270784E8C4}" srcOrd="3" destOrd="0" presId="urn:microsoft.com/office/officeart/2008/layout/VerticalCurvedList"/>
    <dgm:cxn modelId="{0CD02B27-0566-4B94-979A-3B1FF728D470}" type="presParOf" srcId="{A06E415B-8454-465E-9B70-06A54E23FF29}" destId="{A68E7AD4-87D3-42CC-8E19-1E1DB7E0E0B6}" srcOrd="4" destOrd="0" presId="urn:microsoft.com/office/officeart/2008/layout/VerticalCurvedList"/>
    <dgm:cxn modelId="{CC1EDB1E-9842-4A57-9FD0-BC06208E65BF}" type="presParOf" srcId="{A68E7AD4-87D3-42CC-8E19-1E1DB7E0E0B6}" destId="{DF53504C-4F6C-4E4D-BCB2-11F3DBBA9EB8}" srcOrd="0" destOrd="0" presId="urn:microsoft.com/office/officeart/2008/layout/VerticalCurvedList"/>
    <dgm:cxn modelId="{8191B638-FA88-487E-B66D-08D9396315EA}" type="presParOf" srcId="{A06E415B-8454-465E-9B70-06A54E23FF29}" destId="{76B197C6-4289-4B11-9017-2FB1417D302F}" srcOrd="5" destOrd="0" presId="urn:microsoft.com/office/officeart/2008/layout/VerticalCurvedList"/>
    <dgm:cxn modelId="{0264E3D1-F207-42D8-AB4E-C43905DF7206}" type="presParOf" srcId="{A06E415B-8454-465E-9B70-06A54E23FF29}" destId="{08ED3126-A07B-434D-89E7-DFCF4A7BBFC5}" srcOrd="6" destOrd="0" presId="urn:microsoft.com/office/officeart/2008/layout/VerticalCurvedList"/>
    <dgm:cxn modelId="{83A255AE-0371-4363-BE6F-EC8818DE6D26}" type="presParOf" srcId="{08ED3126-A07B-434D-89E7-DFCF4A7BBFC5}" destId="{6C619D5E-55A1-4669-B481-EA94AB90F97E}" srcOrd="0" destOrd="0" presId="urn:microsoft.com/office/officeart/2008/layout/VerticalCurvedList"/>
    <dgm:cxn modelId="{4F1D6DD4-E7C4-4D4E-B723-4AE68B23A082}" type="presParOf" srcId="{A06E415B-8454-465E-9B70-06A54E23FF29}" destId="{26BCD4F4-6DE0-4E7D-A798-C421279982FF}" srcOrd="7" destOrd="0" presId="urn:microsoft.com/office/officeart/2008/layout/VerticalCurvedList"/>
    <dgm:cxn modelId="{48F95257-BF6D-499A-B3A0-25792C7C4646}" type="presParOf" srcId="{A06E415B-8454-465E-9B70-06A54E23FF29}" destId="{9A134884-8279-4EF7-81EE-68D2000A4347}" srcOrd="8" destOrd="0" presId="urn:microsoft.com/office/officeart/2008/layout/VerticalCurvedList"/>
    <dgm:cxn modelId="{9B916932-AB48-4BF4-86E3-319912078DA4}" type="presParOf" srcId="{9A134884-8279-4EF7-81EE-68D2000A4347}" destId="{4E640108-B1F5-4432-B0A1-95A3D76EE85B}" srcOrd="0" destOrd="0" presId="urn:microsoft.com/office/officeart/2008/layout/VerticalCurvedList"/>
    <dgm:cxn modelId="{B53A26F3-4246-4716-A282-94CD52941F0A}" type="presParOf" srcId="{A06E415B-8454-465E-9B70-06A54E23FF29}" destId="{43735981-3F3A-4830-8ECE-D14E1697A4E7}" srcOrd="9" destOrd="0" presId="urn:microsoft.com/office/officeart/2008/layout/VerticalCurvedList"/>
    <dgm:cxn modelId="{8A2699E0-EB9D-4FB0-AF5B-0716481DD2F7}" type="presParOf" srcId="{A06E415B-8454-465E-9B70-06A54E23FF29}" destId="{0D83C0D7-33A3-4BCA-890C-3F0539F27785}" srcOrd="10" destOrd="0" presId="urn:microsoft.com/office/officeart/2008/layout/VerticalCurvedList"/>
    <dgm:cxn modelId="{9A3FB2FF-1B9A-4951-A6EC-8419AA05AD40}" type="presParOf" srcId="{0D83C0D7-33A3-4BCA-890C-3F0539F27785}" destId="{6C7DFB5E-EE70-4D93-B97B-385935B4EC20}" srcOrd="0" destOrd="0" presId="urn:microsoft.com/office/officeart/2008/layout/VerticalCurvedList"/>
    <dgm:cxn modelId="{6B2D15E9-3ECA-4DB3-962A-C16667F96A00}" type="presParOf" srcId="{A06E415B-8454-465E-9B70-06A54E23FF29}" destId="{9FC85148-8057-400B-8E22-AF61CA73D8B7}" srcOrd="11" destOrd="0" presId="urn:microsoft.com/office/officeart/2008/layout/VerticalCurvedList"/>
    <dgm:cxn modelId="{ED9B4A98-3EBC-4B2E-A0C5-F999A7AC3AD3}" type="presParOf" srcId="{A06E415B-8454-465E-9B70-06A54E23FF29}" destId="{1EE4992B-2380-4FF8-9754-8BE4C7533B45}" srcOrd="12" destOrd="0" presId="urn:microsoft.com/office/officeart/2008/layout/VerticalCurvedList"/>
    <dgm:cxn modelId="{0F6A074E-F625-4530-9EA9-BC70347660EE}" type="presParOf" srcId="{1EE4992B-2380-4FF8-9754-8BE4C7533B45}" destId="{E42E3495-DA44-48F8-A7A4-42F7305DBA87}"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a:solidFill>
          <a:schemeClr val="bg1">
            <a:lumMod val="65000"/>
          </a:schemeClr>
        </a:solidFill>
      </dgm:spPr>
      <dgm:t>
        <a:bodyPr/>
        <a:lstStyle/>
        <a:p>
          <a:r>
            <a:rPr lang="en-US" sz="2200" b="1" dirty="0">
              <a:latin typeface="+mj-lt"/>
              <a:cs typeface="Times New Roman" pitchFamily="18" charset="0"/>
            </a:rPr>
            <a:t>Building and Strengthening IP Portfolio around Product  </a:t>
          </a:r>
          <a:endParaRPr lang="en-IN" sz="2200" b="1" dirty="0">
            <a:latin typeface="+mj-lt"/>
          </a:endParaRPr>
        </a:p>
      </dgm:t>
    </dgm:pt>
    <dgm:pt modelId="{0F9B13A1-5338-4638-B274-A3E56B5F4AF5}" type="parTrans" cxnId="{ABA6CFFC-856E-4AFF-A90C-92B536A42A4A}">
      <dgm:prSet/>
      <dgm:spPr/>
      <dgm:t>
        <a:bodyPr/>
        <a:lstStyle/>
        <a:p>
          <a:endParaRPr lang="en-IN" sz="2200">
            <a:latin typeface="+mj-lt"/>
          </a:endParaRPr>
        </a:p>
      </dgm:t>
    </dgm:pt>
    <dgm:pt modelId="{5A5EB3B3-D9C1-4BE8-A207-07406D12896A}" type="sibTrans" cxnId="{ABA6CFFC-856E-4AFF-A90C-92B536A42A4A}">
      <dgm:prSet/>
      <dgm:spPr/>
      <dgm:t>
        <a:bodyPr/>
        <a:lstStyle/>
        <a:p>
          <a:endParaRPr lang="en-IN" sz="2200">
            <a:latin typeface="+mj-lt"/>
          </a:endParaRPr>
        </a:p>
      </dgm:t>
    </dgm:pt>
    <dgm:pt modelId="{1207875D-0896-498D-8622-2848D09CD4BC}">
      <dgm:prSet phldrT="[Text]" custT="1"/>
      <dgm:spPr>
        <a:solidFill>
          <a:srgbClr val="E3FED0"/>
        </a:solidFill>
      </dgm:spPr>
      <dgm:t>
        <a:bodyPr/>
        <a:lstStyle/>
        <a:p>
          <a:r>
            <a:rPr lang="en-IN" sz="2200" b="1" dirty="0">
              <a:latin typeface="+mj-lt"/>
              <a:cs typeface="Times New Roman" pitchFamily="18" charset="0"/>
            </a:rPr>
            <a:t>Strategic IP Protection &amp; Brand Building-Huge Financial Rewards  </a:t>
          </a:r>
        </a:p>
      </dgm:t>
    </dgm:pt>
    <dgm:pt modelId="{BC4D053A-6FFC-484C-8FBB-6EEAA0BFAD68}" type="parTrans" cxnId="{E0BF03C9-B794-429A-A846-F803B463725A}">
      <dgm:prSet/>
      <dgm:spPr/>
      <dgm:t>
        <a:bodyPr/>
        <a:lstStyle/>
        <a:p>
          <a:endParaRPr lang="en-IN" sz="2200">
            <a:latin typeface="+mj-lt"/>
          </a:endParaRPr>
        </a:p>
      </dgm:t>
    </dgm:pt>
    <dgm:pt modelId="{84D7DC11-F5D4-45D1-B5DA-00CFD1A6114B}" type="sibTrans" cxnId="{E0BF03C9-B794-429A-A846-F803B463725A}">
      <dgm:prSet/>
      <dgm:spPr/>
      <dgm:t>
        <a:bodyPr/>
        <a:lstStyle/>
        <a:p>
          <a:endParaRPr lang="en-IN" sz="2200">
            <a:latin typeface="+mj-lt"/>
          </a:endParaRPr>
        </a:p>
      </dgm:t>
    </dgm:pt>
    <dgm:pt modelId="{DE44B7F4-7EBE-45BF-B643-A83560153007}">
      <dgm:prSet phldrT="[Text]" custT="1"/>
      <dgm:spPr>
        <a:solidFill>
          <a:schemeClr val="bg1">
            <a:lumMod val="65000"/>
          </a:schemeClr>
        </a:solidFill>
      </dgm:spPr>
      <dgm:t>
        <a:bodyPr/>
        <a:lstStyle/>
        <a:p>
          <a:r>
            <a:rPr lang="en-US" sz="2200" b="1" dirty="0">
              <a:latin typeface="+mj-lt"/>
              <a:cs typeface="Times New Roman" pitchFamily="18" charset="0"/>
            </a:rPr>
            <a:t>Robust Agreements -Vendor</a:t>
          </a:r>
          <a:r>
            <a:rPr lang="en-US" sz="2200" b="1" baseline="0" dirty="0">
              <a:latin typeface="+mj-lt"/>
              <a:cs typeface="Times New Roman" pitchFamily="18" charset="0"/>
            </a:rPr>
            <a:t> Engagement</a:t>
          </a:r>
          <a:endParaRPr lang="en-IN" sz="2200" b="1" dirty="0">
            <a:latin typeface="+mj-lt"/>
          </a:endParaRPr>
        </a:p>
      </dgm:t>
    </dgm:pt>
    <dgm:pt modelId="{0F5EE91A-73E4-46F4-9F4E-C772BE106054}" type="parTrans" cxnId="{4C467F06-CEAA-4F47-BF5D-EFAA1F01172F}">
      <dgm:prSet/>
      <dgm:spPr/>
      <dgm:t>
        <a:bodyPr/>
        <a:lstStyle/>
        <a:p>
          <a:endParaRPr lang="en-IN" sz="2200">
            <a:latin typeface="+mj-lt"/>
          </a:endParaRPr>
        </a:p>
      </dgm:t>
    </dgm:pt>
    <dgm:pt modelId="{A26DF1BF-E0E7-40B8-A788-B26B44F25340}" type="sibTrans" cxnId="{4C467F06-CEAA-4F47-BF5D-EFAA1F01172F}">
      <dgm:prSet/>
      <dgm:spPr/>
      <dgm:t>
        <a:bodyPr/>
        <a:lstStyle/>
        <a:p>
          <a:endParaRPr lang="en-IN" sz="2200">
            <a:latin typeface="+mj-lt"/>
          </a:endParaRPr>
        </a:p>
      </dgm:t>
    </dgm:pt>
    <dgm:pt modelId="{D1ADDFE3-D79C-419E-8764-101B742B4A72}">
      <dgm:prSet phldrT="[Text]" custT="1"/>
      <dgm:spPr>
        <a:solidFill>
          <a:schemeClr val="bg1">
            <a:lumMod val="65000"/>
          </a:schemeClr>
        </a:solidFill>
      </dgm:spPr>
      <dgm:t>
        <a:bodyPr/>
        <a:lstStyle/>
        <a:p>
          <a:r>
            <a:rPr lang="en-US" sz="2200" b="1" dirty="0">
              <a:latin typeface="+mj-lt"/>
              <a:cs typeface="Times New Roman" pitchFamily="18" charset="0"/>
            </a:rPr>
            <a:t>Clarity on IP</a:t>
          </a:r>
          <a:r>
            <a:rPr lang="en-US" sz="2200" b="1" baseline="0" dirty="0">
              <a:latin typeface="+mj-lt"/>
              <a:cs typeface="Times New Roman" pitchFamily="18" charset="0"/>
            </a:rPr>
            <a:t> Ownership and Commercialization Rights </a:t>
          </a:r>
          <a:endParaRPr lang="en-IN" sz="2200" b="1" dirty="0">
            <a:latin typeface="+mj-lt"/>
          </a:endParaRPr>
        </a:p>
      </dgm:t>
    </dgm:pt>
    <dgm:pt modelId="{2AABC7C4-22AC-4B1D-B613-47B57C6D5C8F}" type="parTrans" cxnId="{D4D1D1D4-0C4D-4B1D-808D-7A99A083680C}">
      <dgm:prSet/>
      <dgm:spPr/>
      <dgm:t>
        <a:bodyPr/>
        <a:lstStyle/>
        <a:p>
          <a:endParaRPr lang="en-IN" sz="2200">
            <a:latin typeface="+mj-lt"/>
          </a:endParaRPr>
        </a:p>
      </dgm:t>
    </dgm:pt>
    <dgm:pt modelId="{70A2F1E4-4B9B-4339-89A7-F59EFC4AEECB}" type="sibTrans" cxnId="{D4D1D1D4-0C4D-4B1D-808D-7A99A083680C}">
      <dgm:prSet/>
      <dgm:spPr/>
      <dgm:t>
        <a:bodyPr/>
        <a:lstStyle/>
        <a:p>
          <a:endParaRPr lang="en-IN" sz="2200">
            <a:latin typeface="+mj-lt"/>
          </a:endParaRPr>
        </a:p>
      </dgm:t>
    </dgm:pt>
    <dgm:pt modelId="{F5DD4C19-02B4-47EB-9AB8-C82BDBD57CF4}">
      <dgm:prSet phldrT="[Tex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j-lt"/>
              <a:cs typeface="Times New Roman" pitchFamily="18" charset="0"/>
            </a:rPr>
            <a:t>Technology Valuation for  Striking a Good Deal </a:t>
          </a:r>
          <a:endParaRPr lang="en-IN" sz="2200" b="1" dirty="0">
            <a:latin typeface="+mj-lt"/>
          </a:endParaRPr>
        </a:p>
      </dgm:t>
    </dgm:pt>
    <dgm:pt modelId="{35956859-59C2-41AE-A583-6241F8531E4B}" type="parTrans" cxnId="{457FA4C1-F1E7-49AF-99CA-3438F564EF32}">
      <dgm:prSet/>
      <dgm:spPr/>
      <dgm:t>
        <a:bodyPr/>
        <a:lstStyle/>
        <a:p>
          <a:endParaRPr lang="en-IN" sz="2200">
            <a:latin typeface="+mj-lt"/>
          </a:endParaRPr>
        </a:p>
      </dgm:t>
    </dgm:pt>
    <dgm:pt modelId="{6176E456-0C57-417E-825F-BC0E916A80F0}" type="sibTrans" cxnId="{457FA4C1-F1E7-49AF-99CA-3438F564EF32}">
      <dgm:prSet/>
      <dgm:spPr/>
      <dgm:t>
        <a:bodyPr/>
        <a:lstStyle/>
        <a:p>
          <a:endParaRPr lang="en-IN" sz="2200">
            <a:latin typeface="+mj-lt"/>
          </a:endParaRPr>
        </a:p>
      </dgm:t>
    </dgm:pt>
    <dgm:pt modelId="{E2881318-BCE1-4EDF-B6AF-5A3B3C08F9EF}">
      <dgm:prSet phldrT="[Text]" custT="1"/>
      <dgm:spPr>
        <a:solidFill>
          <a:schemeClr val="bg1">
            <a:lumMod val="65000"/>
          </a:schemeClr>
        </a:solidFill>
      </dgm:spPr>
      <dgm:t>
        <a:bodyPr/>
        <a:lstStyle/>
        <a:p>
          <a:r>
            <a:rPr lang="en-IN" sz="2200" b="1" dirty="0">
              <a:latin typeface="+mj-lt"/>
            </a:rPr>
            <a:t>BCIL- Providing hand-holding support to Entrepreneurs –SIB </a:t>
          </a:r>
        </a:p>
      </dgm:t>
    </dgm:pt>
    <dgm:pt modelId="{E598386B-0D67-4157-B326-F676208D6A76}" type="parTrans" cxnId="{FE64A531-791D-43B6-AD9C-568F6C0C0F63}">
      <dgm:prSet/>
      <dgm:spPr/>
      <dgm:t>
        <a:bodyPr/>
        <a:lstStyle/>
        <a:p>
          <a:endParaRPr lang="en-IN" sz="2200">
            <a:latin typeface="+mj-lt"/>
          </a:endParaRPr>
        </a:p>
      </dgm:t>
    </dgm:pt>
    <dgm:pt modelId="{0239053C-504A-44F2-8F84-F1144BF026E6}" type="sibTrans" cxnId="{FE64A531-791D-43B6-AD9C-568F6C0C0F63}">
      <dgm:prSet/>
      <dgm:spPr/>
      <dgm:t>
        <a:bodyPr/>
        <a:lstStyle/>
        <a:p>
          <a:endParaRPr lang="en-IN" sz="2200">
            <a:latin typeface="+mj-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FFBA6FCA-EEB6-42AB-9BE5-B416B9959378}" type="pres">
      <dgm:prSet presAssocID="{E2881318-BCE1-4EDF-B6AF-5A3B3C08F9EF}" presName="text_6" presStyleLbl="node1" presStyleIdx="5" presStyleCnt="6" custScaleY="130537">
        <dgm:presLayoutVars>
          <dgm:bulletEnabled val="1"/>
        </dgm:presLayoutVars>
      </dgm:prSet>
      <dgm:spPr/>
      <dgm:t>
        <a:bodyPr/>
        <a:lstStyle/>
        <a:p>
          <a:endParaRPr lang="en-IN"/>
        </a:p>
      </dgm:t>
    </dgm:pt>
    <dgm:pt modelId="{525AD406-EF58-4A19-8BF9-3ED8DA1D14A2}" type="pres">
      <dgm:prSet presAssocID="{E2881318-BCE1-4EDF-B6AF-5A3B3C08F9EF}" presName="accent_6" presStyleCnt="0"/>
      <dgm:spPr/>
    </dgm:pt>
    <dgm:pt modelId="{2BE4E75F-E459-4EDE-B91B-E2E3B5C51476}" type="pres">
      <dgm:prSet presAssocID="{E2881318-BCE1-4EDF-B6AF-5A3B3C08F9EF}" presName="accentRepeatNode" presStyleLbl="solidFgAcc1" presStyleIdx="5" presStyleCnt="6"/>
      <dgm:spPr/>
    </dgm:pt>
  </dgm:ptLst>
  <dgm:cxnLst>
    <dgm:cxn modelId="{2B83EC86-9DD1-47F9-B1B0-2AF745294BA7}" type="presOf" srcId="{E2881318-BCE1-4EDF-B6AF-5A3B3C08F9EF}" destId="{FFBA6FCA-EEB6-42AB-9BE5-B416B9959378}"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27792004-30B3-48C0-BFFB-9A7AFE1F04EF}" type="presOf" srcId="{D1ADDFE3-D79C-419E-8764-101B742B4A72}" destId="{26BCD4F4-6DE0-4E7D-A798-C421279982FF}" srcOrd="0" destOrd="0" presId="urn:microsoft.com/office/officeart/2008/layout/VerticalCurvedList"/>
    <dgm:cxn modelId="{B7E4B2DF-1ABD-4DFB-B7CB-AFE068E196F7}" type="presOf" srcId="{1207875D-0896-498D-8622-2848D09CD4BC}" destId="{19484039-8ED6-47C9-AFD4-8C270784E8C4}" srcOrd="0" destOrd="0" presId="urn:microsoft.com/office/officeart/2008/layout/VerticalCurvedList"/>
    <dgm:cxn modelId="{D04F7D2B-2B80-43E0-B092-FB73BA6FD1B3}" type="presOf" srcId="{C2F54AC0-F228-4284-93D1-A86621F270A6}" destId="{D613FED1-ADBF-43CE-93C9-8646914595F2}" srcOrd="0" destOrd="0" presId="urn:microsoft.com/office/officeart/2008/layout/VerticalCurvedList"/>
    <dgm:cxn modelId="{457FA4C1-F1E7-49AF-99CA-3438F564EF32}" srcId="{C2F54AC0-F228-4284-93D1-A86621F270A6}" destId="{F5DD4C19-02B4-47EB-9AB8-C82BDBD57CF4}" srcOrd="4" destOrd="0" parTransId="{35956859-59C2-41AE-A583-6241F8531E4B}" sibTransId="{6176E456-0C57-417E-825F-BC0E916A80F0}"/>
    <dgm:cxn modelId="{FE64A531-791D-43B6-AD9C-568F6C0C0F63}" srcId="{C2F54AC0-F228-4284-93D1-A86621F270A6}" destId="{E2881318-BCE1-4EDF-B6AF-5A3B3C08F9EF}" srcOrd="5" destOrd="0" parTransId="{E598386B-0D67-4157-B326-F676208D6A76}" sibTransId="{0239053C-504A-44F2-8F84-F1144BF026E6}"/>
    <dgm:cxn modelId="{4C467F06-CEAA-4F47-BF5D-EFAA1F01172F}" srcId="{C2F54AC0-F228-4284-93D1-A86621F270A6}" destId="{DE44B7F4-7EBE-45BF-B643-A83560153007}" srcOrd="2" destOrd="0" parTransId="{0F5EE91A-73E4-46F4-9F4E-C772BE106054}" sibTransId="{A26DF1BF-E0E7-40B8-A788-B26B44F25340}"/>
    <dgm:cxn modelId="{D4D1D1D4-0C4D-4B1D-808D-7A99A083680C}" srcId="{C2F54AC0-F228-4284-93D1-A86621F270A6}" destId="{D1ADDFE3-D79C-419E-8764-101B742B4A72}" srcOrd="3" destOrd="0" parTransId="{2AABC7C4-22AC-4B1D-B613-47B57C6D5C8F}" sibTransId="{70A2F1E4-4B9B-4339-89A7-F59EFC4AEECB}"/>
    <dgm:cxn modelId="{0F196415-29B2-41DB-9FC8-98F7078A65C5}" type="presOf" srcId="{F41534F5-0AB8-46FE-AF67-9FFDEEE0417D}" destId="{E504C157-FCAD-4B4C-AF89-A74594876EC9}" srcOrd="0" destOrd="0" presId="urn:microsoft.com/office/officeart/2008/layout/VerticalCurvedList"/>
    <dgm:cxn modelId="{537689FF-D4B9-45A9-9D01-66226A00C950}" type="presOf" srcId="{5A5EB3B3-D9C1-4BE8-A207-07406D12896A}" destId="{68BF1679-BB58-4E0B-9EC6-C6D6D53C4F00}" srcOrd="0" destOrd="0" presId="urn:microsoft.com/office/officeart/2008/layout/VerticalCurvedList"/>
    <dgm:cxn modelId="{89D15DA2-1649-46A6-8050-A118B162950B}" type="presOf" srcId="{F5DD4C19-02B4-47EB-9AB8-C82BDBD57CF4}" destId="{43735981-3F3A-4830-8ECE-D14E1697A4E7}"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5BF34E97-7770-421F-8006-9A952B9819FD}" type="presOf" srcId="{DE44B7F4-7EBE-45BF-B643-A83560153007}" destId="{76B197C6-4289-4B11-9017-2FB1417D302F}" srcOrd="0" destOrd="0" presId="urn:microsoft.com/office/officeart/2008/layout/VerticalCurvedList"/>
    <dgm:cxn modelId="{3A46DEE2-1D22-42E4-8E5C-84F5B4E7AF57}" type="presParOf" srcId="{D613FED1-ADBF-43CE-93C9-8646914595F2}" destId="{A06E415B-8454-465E-9B70-06A54E23FF29}" srcOrd="0" destOrd="0" presId="urn:microsoft.com/office/officeart/2008/layout/VerticalCurvedList"/>
    <dgm:cxn modelId="{772CAC9C-F0A3-4838-83C5-47AD937E4B92}" type="presParOf" srcId="{A06E415B-8454-465E-9B70-06A54E23FF29}" destId="{FA0419D9-C05A-4BF2-B733-893C5FCDB58D}" srcOrd="0" destOrd="0" presId="urn:microsoft.com/office/officeart/2008/layout/VerticalCurvedList"/>
    <dgm:cxn modelId="{110C4ABB-5568-410E-9ED0-049184BD38E7}" type="presParOf" srcId="{FA0419D9-C05A-4BF2-B733-893C5FCDB58D}" destId="{EA7B6CAD-3085-40F1-ADC7-268817AC07E2}" srcOrd="0" destOrd="0" presId="urn:microsoft.com/office/officeart/2008/layout/VerticalCurvedList"/>
    <dgm:cxn modelId="{EAF4140C-EC5A-433D-8B22-9B949FC81A9C}" type="presParOf" srcId="{FA0419D9-C05A-4BF2-B733-893C5FCDB58D}" destId="{68BF1679-BB58-4E0B-9EC6-C6D6D53C4F00}" srcOrd="1" destOrd="0" presId="urn:microsoft.com/office/officeart/2008/layout/VerticalCurvedList"/>
    <dgm:cxn modelId="{163F5811-ADD3-4806-B960-837CB22FF065}" type="presParOf" srcId="{FA0419D9-C05A-4BF2-B733-893C5FCDB58D}" destId="{0A223D48-F0BC-4311-8C13-ADD38D90B9E3}" srcOrd="2" destOrd="0" presId="urn:microsoft.com/office/officeart/2008/layout/VerticalCurvedList"/>
    <dgm:cxn modelId="{31EACE06-F5D6-41DC-8BB8-C9AD122D4C15}" type="presParOf" srcId="{FA0419D9-C05A-4BF2-B733-893C5FCDB58D}" destId="{AACC2929-5008-416C-8F28-3BFCB949089F}" srcOrd="3" destOrd="0" presId="urn:microsoft.com/office/officeart/2008/layout/VerticalCurvedList"/>
    <dgm:cxn modelId="{B4F043BA-EBF6-483C-BEB0-DBC7892AEB01}" type="presParOf" srcId="{A06E415B-8454-465E-9B70-06A54E23FF29}" destId="{E504C157-FCAD-4B4C-AF89-A74594876EC9}" srcOrd="1" destOrd="0" presId="urn:microsoft.com/office/officeart/2008/layout/VerticalCurvedList"/>
    <dgm:cxn modelId="{099EA386-A263-43D5-A4E5-9CA0E5085F02}" type="presParOf" srcId="{A06E415B-8454-465E-9B70-06A54E23FF29}" destId="{DABB690D-8CC7-4B6E-8CB0-51D4F90BFDFF}" srcOrd="2" destOrd="0" presId="urn:microsoft.com/office/officeart/2008/layout/VerticalCurvedList"/>
    <dgm:cxn modelId="{56BF684E-F1B9-4369-9655-5094ACBF0C01}" type="presParOf" srcId="{DABB690D-8CC7-4B6E-8CB0-51D4F90BFDFF}" destId="{BC72DAE8-201B-4EBB-8647-9413C05008EE}" srcOrd="0" destOrd="0" presId="urn:microsoft.com/office/officeart/2008/layout/VerticalCurvedList"/>
    <dgm:cxn modelId="{4DE91A31-66A1-4DBD-B04C-081E12DDA88A}" type="presParOf" srcId="{A06E415B-8454-465E-9B70-06A54E23FF29}" destId="{19484039-8ED6-47C9-AFD4-8C270784E8C4}" srcOrd="3" destOrd="0" presId="urn:microsoft.com/office/officeart/2008/layout/VerticalCurvedList"/>
    <dgm:cxn modelId="{64DF627A-2F28-446D-934E-D59A0553BFF5}" type="presParOf" srcId="{A06E415B-8454-465E-9B70-06A54E23FF29}" destId="{A68E7AD4-87D3-42CC-8E19-1E1DB7E0E0B6}" srcOrd="4" destOrd="0" presId="urn:microsoft.com/office/officeart/2008/layout/VerticalCurvedList"/>
    <dgm:cxn modelId="{C07A67C2-5129-4702-B52F-EF2BC285BC88}" type="presParOf" srcId="{A68E7AD4-87D3-42CC-8E19-1E1DB7E0E0B6}" destId="{DF53504C-4F6C-4E4D-BCB2-11F3DBBA9EB8}" srcOrd="0" destOrd="0" presId="urn:microsoft.com/office/officeart/2008/layout/VerticalCurvedList"/>
    <dgm:cxn modelId="{7FAD5C9E-C690-423E-B68C-2ED81D19B0FC}" type="presParOf" srcId="{A06E415B-8454-465E-9B70-06A54E23FF29}" destId="{76B197C6-4289-4B11-9017-2FB1417D302F}" srcOrd="5" destOrd="0" presId="urn:microsoft.com/office/officeart/2008/layout/VerticalCurvedList"/>
    <dgm:cxn modelId="{AF077E45-E294-4725-9109-CEADD39CE5AD}" type="presParOf" srcId="{A06E415B-8454-465E-9B70-06A54E23FF29}" destId="{08ED3126-A07B-434D-89E7-DFCF4A7BBFC5}" srcOrd="6" destOrd="0" presId="urn:microsoft.com/office/officeart/2008/layout/VerticalCurvedList"/>
    <dgm:cxn modelId="{8AFF8722-80CE-4C1D-B894-FBC64B76CD21}" type="presParOf" srcId="{08ED3126-A07B-434D-89E7-DFCF4A7BBFC5}" destId="{6C619D5E-55A1-4669-B481-EA94AB90F97E}" srcOrd="0" destOrd="0" presId="urn:microsoft.com/office/officeart/2008/layout/VerticalCurvedList"/>
    <dgm:cxn modelId="{A00B95D7-226C-4650-8C8E-F37D596367B3}" type="presParOf" srcId="{A06E415B-8454-465E-9B70-06A54E23FF29}" destId="{26BCD4F4-6DE0-4E7D-A798-C421279982FF}" srcOrd="7" destOrd="0" presId="urn:microsoft.com/office/officeart/2008/layout/VerticalCurvedList"/>
    <dgm:cxn modelId="{F95A323E-AE87-4FA7-8564-7796219DB51D}" type="presParOf" srcId="{A06E415B-8454-465E-9B70-06A54E23FF29}" destId="{9A134884-8279-4EF7-81EE-68D2000A4347}" srcOrd="8" destOrd="0" presId="urn:microsoft.com/office/officeart/2008/layout/VerticalCurvedList"/>
    <dgm:cxn modelId="{206A5A9E-F2B1-4939-A24F-2867FC18F91E}" type="presParOf" srcId="{9A134884-8279-4EF7-81EE-68D2000A4347}" destId="{4E640108-B1F5-4432-B0A1-95A3D76EE85B}" srcOrd="0" destOrd="0" presId="urn:microsoft.com/office/officeart/2008/layout/VerticalCurvedList"/>
    <dgm:cxn modelId="{6D29900F-C22C-417B-89BA-A05CBC1D08BE}" type="presParOf" srcId="{A06E415B-8454-465E-9B70-06A54E23FF29}" destId="{43735981-3F3A-4830-8ECE-D14E1697A4E7}" srcOrd="9" destOrd="0" presId="urn:microsoft.com/office/officeart/2008/layout/VerticalCurvedList"/>
    <dgm:cxn modelId="{187534F3-CA61-4EFD-84D1-4516C36E0D03}" type="presParOf" srcId="{A06E415B-8454-465E-9B70-06A54E23FF29}" destId="{0D83C0D7-33A3-4BCA-890C-3F0539F27785}" srcOrd="10" destOrd="0" presId="urn:microsoft.com/office/officeart/2008/layout/VerticalCurvedList"/>
    <dgm:cxn modelId="{E2C49D98-53E7-4BD0-9093-97B4FEC832AA}" type="presParOf" srcId="{0D83C0D7-33A3-4BCA-890C-3F0539F27785}" destId="{6C7DFB5E-EE70-4D93-B97B-385935B4EC20}" srcOrd="0" destOrd="0" presId="urn:microsoft.com/office/officeart/2008/layout/VerticalCurvedList"/>
    <dgm:cxn modelId="{5677722C-FA0D-4E76-A098-26653407171E}" type="presParOf" srcId="{A06E415B-8454-465E-9B70-06A54E23FF29}" destId="{FFBA6FCA-EEB6-42AB-9BE5-B416B9959378}" srcOrd="11" destOrd="0" presId="urn:microsoft.com/office/officeart/2008/layout/VerticalCurvedList"/>
    <dgm:cxn modelId="{70B4C6EB-55C1-4C3A-9315-12FCABD15DE2}" type="presParOf" srcId="{A06E415B-8454-465E-9B70-06A54E23FF29}" destId="{525AD406-EF58-4A19-8BF9-3ED8DA1D14A2}" srcOrd="12" destOrd="0" presId="urn:microsoft.com/office/officeart/2008/layout/VerticalCurvedList"/>
    <dgm:cxn modelId="{E39A90F4-8910-449C-87E2-306101BE8BBA}" type="presParOf" srcId="{525AD406-EF58-4A19-8BF9-3ED8DA1D14A2}" destId="{2BE4E75F-E459-4EDE-B91B-E2E3B5C5147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a:solidFill>
          <a:schemeClr val="bg1">
            <a:lumMod val="65000"/>
          </a:schemeClr>
        </a:solidFill>
      </dgm:spPr>
      <dgm:t>
        <a:bodyPr/>
        <a:lstStyle/>
        <a:p>
          <a:r>
            <a:rPr lang="en-US" sz="2200" b="1" dirty="0">
              <a:latin typeface="+mn-lt"/>
              <a:cs typeface="Times New Roman" pitchFamily="18" charset="0"/>
            </a:rPr>
            <a:t>Building and Strengthening IP Portfolio around Product  </a:t>
          </a:r>
          <a:endParaRPr lang="en-IN" sz="2200" b="1" dirty="0">
            <a:latin typeface="+mn-lt"/>
          </a:endParaRPr>
        </a:p>
      </dgm:t>
    </dgm:pt>
    <dgm:pt modelId="{0F9B13A1-5338-4638-B274-A3E56B5F4AF5}" type="parTrans" cxnId="{ABA6CFFC-856E-4AFF-A90C-92B536A42A4A}">
      <dgm:prSet/>
      <dgm:spPr/>
      <dgm:t>
        <a:bodyPr/>
        <a:lstStyle/>
        <a:p>
          <a:endParaRPr lang="en-IN" sz="2200">
            <a:latin typeface="+mn-lt"/>
          </a:endParaRPr>
        </a:p>
      </dgm:t>
    </dgm:pt>
    <dgm:pt modelId="{5A5EB3B3-D9C1-4BE8-A207-07406D12896A}" type="sibTrans" cxnId="{ABA6CFFC-856E-4AFF-A90C-92B536A42A4A}">
      <dgm:prSet/>
      <dgm:spPr/>
      <dgm:t>
        <a:bodyPr/>
        <a:lstStyle/>
        <a:p>
          <a:endParaRPr lang="en-IN" sz="2200">
            <a:latin typeface="+mn-lt"/>
          </a:endParaRPr>
        </a:p>
      </dgm:t>
    </dgm:pt>
    <dgm:pt modelId="{1207875D-0896-498D-8622-2848D09CD4BC}">
      <dgm:prSet phldrT="[Text]" custT="1"/>
      <dgm:spPr>
        <a:solidFill>
          <a:schemeClr val="bg1">
            <a:lumMod val="65000"/>
          </a:schemeClr>
        </a:solidFill>
      </dgm:spPr>
      <dgm:t>
        <a:bodyPr/>
        <a:lstStyle/>
        <a:p>
          <a:r>
            <a:rPr lang="en-IN" sz="2200" b="1" dirty="0">
              <a:latin typeface="+mn-lt"/>
              <a:cs typeface="Times New Roman" pitchFamily="18" charset="0"/>
            </a:rPr>
            <a:t>Strategic IP Protection &amp; Brand Building-Huge Financial Rewards  </a:t>
          </a:r>
        </a:p>
      </dgm:t>
    </dgm:pt>
    <dgm:pt modelId="{BC4D053A-6FFC-484C-8FBB-6EEAA0BFAD68}" type="parTrans" cxnId="{E0BF03C9-B794-429A-A846-F803B463725A}">
      <dgm:prSet/>
      <dgm:spPr/>
      <dgm:t>
        <a:bodyPr/>
        <a:lstStyle/>
        <a:p>
          <a:endParaRPr lang="en-IN" sz="2200">
            <a:latin typeface="+mn-lt"/>
          </a:endParaRPr>
        </a:p>
      </dgm:t>
    </dgm:pt>
    <dgm:pt modelId="{84D7DC11-F5D4-45D1-B5DA-00CFD1A6114B}" type="sibTrans" cxnId="{E0BF03C9-B794-429A-A846-F803B463725A}">
      <dgm:prSet/>
      <dgm:spPr/>
      <dgm:t>
        <a:bodyPr/>
        <a:lstStyle/>
        <a:p>
          <a:endParaRPr lang="en-IN" sz="2200">
            <a:latin typeface="+mn-lt"/>
          </a:endParaRPr>
        </a:p>
      </dgm:t>
    </dgm:pt>
    <dgm:pt modelId="{DE44B7F4-7EBE-45BF-B643-A83560153007}">
      <dgm:prSet phldrT="[Text]" custT="1"/>
      <dgm:spPr>
        <a:solidFill>
          <a:srgbClr val="FFFFCC"/>
        </a:solidFill>
      </dgm:spPr>
      <dgm:t>
        <a:bodyPr/>
        <a:lstStyle/>
        <a:p>
          <a:r>
            <a:rPr lang="en-US" sz="2200" b="1" dirty="0">
              <a:latin typeface="+mn-lt"/>
              <a:cs typeface="Times New Roman" pitchFamily="18" charset="0"/>
            </a:rPr>
            <a:t>Robust Agreements -Vendor</a:t>
          </a:r>
          <a:r>
            <a:rPr lang="en-US" sz="2200" b="1" baseline="0" dirty="0">
              <a:latin typeface="+mn-lt"/>
              <a:cs typeface="Times New Roman" pitchFamily="18" charset="0"/>
            </a:rPr>
            <a:t> Engagement</a:t>
          </a:r>
          <a:endParaRPr lang="en-IN" sz="2200" b="1" dirty="0">
            <a:latin typeface="+mn-lt"/>
          </a:endParaRPr>
        </a:p>
      </dgm:t>
    </dgm:pt>
    <dgm:pt modelId="{0F5EE91A-73E4-46F4-9F4E-C772BE106054}" type="parTrans" cxnId="{4C467F06-CEAA-4F47-BF5D-EFAA1F01172F}">
      <dgm:prSet/>
      <dgm:spPr/>
      <dgm:t>
        <a:bodyPr/>
        <a:lstStyle/>
        <a:p>
          <a:endParaRPr lang="en-IN" sz="2200">
            <a:latin typeface="+mn-lt"/>
          </a:endParaRPr>
        </a:p>
      </dgm:t>
    </dgm:pt>
    <dgm:pt modelId="{A26DF1BF-E0E7-40B8-A788-B26B44F25340}" type="sibTrans" cxnId="{4C467F06-CEAA-4F47-BF5D-EFAA1F01172F}">
      <dgm:prSet/>
      <dgm:spPr/>
      <dgm:t>
        <a:bodyPr/>
        <a:lstStyle/>
        <a:p>
          <a:endParaRPr lang="en-IN" sz="2200">
            <a:latin typeface="+mn-lt"/>
          </a:endParaRPr>
        </a:p>
      </dgm:t>
    </dgm:pt>
    <dgm:pt modelId="{D1ADDFE3-D79C-419E-8764-101B742B4A72}">
      <dgm:prSet phldrT="[Text]" custT="1"/>
      <dgm:spPr>
        <a:solidFill>
          <a:schemeClr val="bg1">
            <a:lumMod val="65000"/>
          </a:schemeClr>
        </a:solidFill>
      </dgm:spPr>
      <dgm:t>
        <a:bodyPr/>
        <a:lstStyle/>
        <a:p>
          <a:r>
            <a:rPr lang="en-US" sz="2200" b="1" dirty="0">
              <a:latin typeface="+mn-lt"/>
              <a:cs typeface="Times New Roman" pitchFamily="18" charset="0"/>
            </a:rPr>
            <a:t>Clarity on IP</a:t>
          </a:r>
          <a:r>
            <a:rPr lang="en-US" sz="2200" b="1" baseline="0" dirty="0">
              <a:latin typeface="+mn-lt"/>
              <a:cs typeface="Times New Roman" pitchFamily="18" charset="0"/>
            </a:rPr>
            <a:t> Ownership and Commercialization Rights </a:t>
          </a:r>
          <a:endParaRPr lang="en-IN" sz="2200" b="1" dirty="0">
            <a:latin typeface="+mn-lt"/>
          </a:endParaRPr>
        </a:p>
      </dgm:t>
    </dgm:pt>
    <dgm:pt modelId="{2AABC7C4-22AC-4B1D-B613-47B57C6D5C8F}" type="parTrans" cxnId="{D4D1D1D4-0C4D-4B1D-808D-7A99A083680C}">
      <dgm:prSet/>
      <dgm:spPr/>
      <dgm:t>
        <a:bodyPr/>
        <a:lstStyle/>
        <a:p>
          <a:endParaRPr lang="en-IN" sz="2200">
            <a:latin typeface="+mn-lt"/>
          </a:endParaRPr>
        </a:p>
      </dgm:t>
    </dgm:pt>
    <dgm:pt modelId="{70A2F1E4-4B9B-4339-89A7-F59EFC4AEECB}" type="sibTrans" cxnId="{D4D1D1D4-0C4D-4B1D-808D-7A99A083680C}">
      <dgm:prSet/>
      <dgm:spPr/>
      <dgm:t>
        <a:bodyPr/>
        <a:lstStyle/>
        <a:p>
          <a:endParaRPr lang="en-IN" sz="2200">
            <a:latin typeface="+mn-lt"/>
          </a:endParaRPr>
        </a:p>
      </dgm:t>
    </dgm:pt>
    <dgm:pt modelId="{F5DD4C19-02B4-47EB-9AB8-C82BDBD57CF4}">
      <dgm:prSet phldrT="[Tex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n-lt"/>
              <a:cs typeface="Times New Roman" pitchFamily="18" charset="0"/>
            </a:rPr>
            <a:t>Technology Valuation for  Striking a Good Deal </a:t>
          </a:r>
          <a:endParaRPr lang="en-IN" sz="2200" b="1" dirty="0">
            <a:latin typeface="+mn-lt"/>
          </a:endParaRPr>
        </a:p>
      </dgm:t>
    </dgm:pt>
    <dgm:pt modelId="{35956859-59C2-41AE-A583-6241F8531E4B}" type="parTrans" cxnId="{457FA4C1-F1E7-49AF-99CA-3438F564EF32}">
      <dgm:prSet/>
      <dgm:spPr/>
      <dgm:t>
        <a:bodyPr/>
        <a:lstStyle/>
        <a:p>
          <a:endParaRPr lang="en-IN" sz="2200">
            <a:latin typeface="+mn-lt"/>
          </a:endParaRPr>
        </a:p>
      </dgm:t>
    </dgm:pt>
    <dgm:pt modelId="{6176E456-0C57-417E-825F-BC0E916A80F0}" type="sibTrans" cxnId="{457FA4C1-F1E7-49AF-99CA-3438F564EF32}">
      <dgm:prSet/>
      <dgm:spPr/>
      <dgm:t>
        <a:bodyPr/>
        <a:lstStyle/>
        <a:p>
          <a:endParaRPr lang="en-IN" sz="2200">
            <a:latin typeface="+mn-lt"/>
          </a:endParaRPr>
        </a:p>
      </dgm:t>
    </dgm:pt>
    <dgm:pt modelId="{E2881318-BCE1-4EDF-B6AF-5A3B3C08F9EF}">
      <dgm:prSet phldrT="[Text]" custT="1"/>
      <dgm:spPr>
        <a:solidFill>
          <a:schemeClr val="bg1">
            <a:lumMod val="65000"/>
          </a:schemeClr>
        </a:solidFill>
      </dgm:spPr>
      <dgm:t>
        <a:bodyPr/>
        <a:lstStyle/>
        <a:p>
          <a:r>
            <a:rPr lang="en-IN" sz="2200" b="1" dirty="0">
              <a:latin typeface="+mn-lt"/>
            </a:rPr>
            <a:t>BCIL- Providing hand-holding support to Entrepreneurs –SIB </a:t>
          </a:r>
        </a:p>
      </dgm:t>
    </dgm:pt>
    <dgm:pt modelId="{E598386B-0D67-4157-B326-F676208D6A76}" type="parTrans" cxnId="{FE64A531-791D-43B6-AD9C-568F6C0C0F63}">
      <dgm:prSet/>
      <dgm:spPr/>
      <dgm:t>
        <a:bodyPr/>
        <a:lstStyle/>
        <a:p>
          <a:endParaRPr lang="en-IN" sz="2200">
            <a:latin typeface="+mn-lt"/>
          </a:endParaRPr>
        </a:p>
      </dgm:t>
    </dgm:pt>
    <dgm:pt modelId="{0239053C-504A-44F2-8F84-F1144BF026E6}" type="sibTrans" cxnId="{FE64A531-791D-43B6-AD9C-568F6C0C0F63}">
      <dgm:prSet/>
      <dgm:spPr/>
      <dgm:t>
        <a:bodyPr/>
        <a:lstStyle/>
        <a:p>
          <a:endParaRPr lang="en-IN" sz="2200">
            <a:latin typeface="+mn-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FFBA6FCA-EEB6-42AB-9BE5-B416B9959378}" type="pres">
      <dgm:prSet presAssocID="{E2881318-BCE1-4EDF-B6AF-5A3B3C08F9EF}" presName="text_6" presStyleLbl="node1" presStyleIdx="5" presStyleCnt="6" custScaleY="130537">
        <dgm:presLayoutVars>
          <dgm:bulletEnabled val="1"/>
        </dgm:presLayoutVars>
      </dgm:prSet>
      <dgm:spPr/>
      <dgm:t>
        <a:bodyPr/>
        <a:lstStyle/>
        <a:p>
          <a:endParaRPr lang="en-IN"/>
        </a:p>
      </dgm:t>
    </dgm:pt>
    <dgm:pt modelId="{525AD406-EF58-4A19-8BF9-3ED8DA1D14A2}" type="pres">
      <dgm:prSet presAssocID="{E2881318-BCE1-4EDF-B6AF-5A3B3C08F9EF}" presName="accent_6" presStyleCnt="0"/>
      <dgm:spPr/>
    </dgm:pt>
    <dgm:pt modelId="{2BE4E75F-E459-4EDE-B91B-E2E3B5C51476}" type="pres">
      <dgm:prSet presAssocID="{E2881318-BCE1-4EDF-B6AF-5A3B3C08F9EF}" presName="accentRepeatNode" presStyleLbl="solidFgAcc1" presStyleIdx="5" presStyleCnt="6"/>
      <dgm:spPr/>
    </dgm:pt>
  </dgm:ptLst>
  <dgm:cxnLst>
    <dgm:cxn modelId="{E1E3B073-A1F9-4243-8AFC-6D907D3F6923}" type="presOf" srcId="{F5DD4C19-02B4-47EB-9AB8-C82BDBD57CF4}" destId="{43735981-3F3A-4830-8ECE-D14E1697A4E7}" srcOrd="0" destOrd="0" presId="urn:microsoft.com/office/officeart/2008/layout/VerticalCurvedList"/>
    <dgm:cxn modelId="{95892BB6-B0D5-44DD-A2BA-0B2053ADF59E}" type="presOf" srcId="{C2F54AC0-F228-4284-93D1-A86621F270A6}" destId="{D613FED1-ADBF-43CE-93C9-8646914595F2}"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DF5B6384-FEAD-42B3-A729-BA9815560F5D}" type="presOf" srcId="{1207875D-0896-498D-8622-2848D09CD4BC}" destId="{19484039-8ED6-47C9-AFD4-8C270784E8C4}" srcOrd="0" destOrd="0" presId="urn:microsoft.com/office/officeart/2008/layout/VerticalCurvedList"/>
    <dgm:cxn modelId="{26879B12-F9D6-441E-A734-E0B110E99DB8}" type="presOf" srcId="{D1ADDFE3-D79C-419E-8764-101B742B4A72}" destId="{26BCD4F4-6DE0-4E7D-A798-C421279982FF}" srcOrd="0" destOrd="0" presId="urn:microsoft.com/office/officeart/2008/layout/VerticalCurvedList"/>
    <dgm:cxn modelId="{A6F02012-9633-4C89-9635-8F2D5426FCDC}" type="presOf" srcId="{DE44B7F4-7EBE-45BF-B643-A83560153007}" destId="{76B197C6-4289-4B11-9017-2FB1417D302F}" srcOrd="0" destOrd="0" presId="urn:microsoft.com/office/officeart/2008/layout/VerticalCurvedList"/>
    <dgm:cxn modelId="{457FA4C1-F1E7-49AF-99CA-3438F564EF32}" srcId="{C2F54AC0-F228-4284-93D1-A86621F270A6}" destId="{F5DD4C19-02B4-47EB-9AB8-C82BDBD57CF4}" srcOrd="4" destOrd="0" parTransId="{35956859-59C2-41AE-A583-6241F8531E4B}" sibTransId="{6176E456-0C57-417E-825F-BC0E916A80F0}"/>
    <dgm:cxn modelId="{FE64A531-791D-43B6-AD9C-568F6C0C0F63}" srcId="{C2F54AC0-F228-4284-93D1-A86621F270A6}" destId="{E2881318-BCE1-4EDF-B6AF-5A3B3C08F9EF}" srcOrd="5" destOrd="0" parTransId="{E598386B-0D67-4157-B326-F676208D6A76}" sibTransId="{0239053C-504A-44F2-8F84-F1144BF026E6}"/>
    <dgm:cxn modelId="{4C467F06-CEAA-4F47-BF5D-EFAA1F01172F}" srcId="{C2F54AC0-F228-4284-93D1-A86621F270A6}" destId="{DE44B7F4-7EBE-45BF-B643-A83560153007}" srcOrd="2" destOrd="0" parTransId="{0F5EE91A-73E4-46F4-9F4E-C772BE106054}" sibTransId="{A26DF1BF-E0E7-40B8-A788-B26B44F25340}"/>
    <dgm:cxn modelId="{D4D1D1D4-0C4D-4B1D-808D-7A99A083680C}" srcId="{C2F54AC0-F228-4284-93D1-A86621F270A6}" destId="{D1ADDFE3-D79C-419E-8764-101B742B4A72}" srcOrd="3" destOrd="0" parTransId="{2AABC7C4-22AC-4B1D-B613-47B57C6D5C8F}" sibTransId="{70A2F1E4-4B9B-4339-89A7-F59EFC4AEECB}"/>
    <dgm:cxn modelId="{1384EE8A-D4DB-442A-8E5F-183FD96987DF}" type="presOf" srcId="{E2881318-BCE1-4EDF-B6AF-5A3B3C08F9EF}" destId="{FFBA6FCA-EEB6-42AB-9BE5-B416B9959378}" srcOrd="0" destOrd="0" presId="urn:microsoft.com/office/officeart/2008/layout/VerticalCurvedList"/>
    <dgm:cxn modelId="{5C80160F-3E45-4A39-8FC1-C05C62379DE0}" type="presOf" srcId="{5A5EB3B3-D9C1-4BE8-A207-07406D12896A}" destId="{68BF1679-BB58-4E0B-9EC6-C6D6D53C4F00}"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8A9BE1FC-C389-46A0-9D47-800AE95AACE3}" type="presOf" srcId="{F41534F5-0AB8-46FE-AF67-9FFDEEE0417D}" destId="{E504C157-FCAD-4B4C-AF89-A74594876EC9}" srcOrd="0" destOrd="0" presId="urn:microsoft.com/office/officeart/2008/layout/VerticalCurvedList"/>
    <dgm:cxn modelId="{CCBBEDC8-9A85-42F3-A674-A3AC58D3A174}" type="presParOf" srcId="{D613FED1-ADBF-43CE-93C9-8646914595F2}" destId="{A06E415B-8454-465E-9B70-06A54E23FF29}" srcOrd="0" destOrd="0" presId="urn:microsoft.com/office/officeart/2008/layout/VerticalCurvedList"/>
    <dgm:cxn modelId="{3418BF6C-A127-4432-B897-4052651A4F01}" type="presParOf" srcId="{A06E415B-8454-465E-9B70-06A54E23FF29}" destId="{FA0419D9-C05A-4BF2-B733-893C5FCDB58D}" srcOrd="0" destOrd="0" presId="urn:microsoft.com/office/officeart/2008/layout/VerticalCurvedList"/>
    <dgm:cxn modelId="{BE5E0156-F95A-4862-A08E-F279B974BD42}" type="presParOf" srcId="{FA0419D9-C05A-4BF2-B733-893C5FCDB58D}" destId="{EA7B6CAD-3085-40F1-ADC7-268817AC07E2}" srcOrd="0" destOrd="0" presId="urn:microsoft.com/office/officeart/2008/layout/VerticalCurvedList"/>
    <dgm:cxn modelId="{841CD737-14EC-4382-B176-74FA334F42A3}" type="presParOf" srcId="{FA0419D9-C05A-4BF2-B733-893C5FCDB58D}" destId="{68BF1679-BB58-4E0B-9EC6-C6D6D53C4F00}" srcOrd="1" destOrd="0" presId="urn:microsoft.com/office/officeart/2008/layout/VerticalCurvedList"/>
    <dgm:cxn modelId="{2A6BEAAD-E98C-408B-B98B-046446E696BE}" type="presParOf" srcId="{FA0419D9-C05A-4BF2-B733-893C5FCDB58D}" destId="{0A223D48-F0BC-4311-8C13-ADD38D90B9E3}" srcOrd="2" destOrd="0" presId="urn:microsoft.com/office/officeart/2008/layout/VerticalCurvedList"/>
    <dgm:cxn modelId="{B3B7CB83-FEBA-4D98-878C-49CF4EBF9597}" type="presParOf" srcId="{FA0419D9-C05A-4BF2-B733-893C5FCDB58D}" destId="{AACC2929-5008-416C-8F28-3BFCB949089F}" srcOrd="3" destOrd="0" presId="urn:microsoft.com/office/officeart/2008/layout/VerticalCurvedList"/>
    <dgm:cxn modelId="{4136C001-8197-4C52-B3FC-D2A4815DB515}" type="presParOf" srcId="{A06E415B-8454-465E-9B70-06A54E23FF29}" destId="{E504C157-FCAD-4B4C-AF89-A74594876EC9}" srcOrd="1" destOrd="0" presId="urn:microsoft.com/office/officeart/2008/layout/VerticalCurvedList"/>
    <dgm:cxn modelId="{5E8D7EA0-48B9-4988-9861-CF06A6E4BCD7}" type="presParOf" srcId="{A06E415B-8454-465E-9B70-06A54E23FF29}" destId="{DABB690D-8CC7-4B6E-8CB0-51D4F90BFDFF}" srcOrd="2" destOrd="0" presId="urn:microsoft.com/office/officeart/2008/layout/VerticalCurvedList"/>
    <dgm:cxn modelId="{0E0D9E23-F650-4708-BFD4-FF9F0FBCDAF6}" type="presParOf" srcId="{DABB690D-8CC7-4B6E-8CB0-51D4F90BFDFF}" destId="{BC72DAE8-201B-4EBB-8647-9413C05008EE}" srcOrd="0" destOrd="0" presId="urn:microsoft.com/office/officeart/2008/layout/VerticalCurvedList"/>
    <dgm:cxn modelId="{3659CBDF-AACF-43DD-84C3-FBBE06C43253}" type="presParOf" srcId="{A06E415B-8454-465E-9B70-06A54E23FF29}" destId="{19484039-8ED6-47C9-AFD4-8C270784E8C4}" srcOrd="3" destOrd="0" presId="urn:microsoft.com/office/officeart/2008/layout/VerticalCurvedList"/>
    <dgm:cxn modelId="{E494FEE4-2241-435F-870D-0FDE1B45B202}" type="presParOf" srcId="{A06E415B-8454-465E-9B70-06A54E23FF29}" destId="{A68E7AD4-87D3-42CC-8E19-1E1DB7E0E0B6}" srcOrd="4" destOrd="0" presId="urn:microsoft.com/office/officeart/2008/layout/VerticalCurvedList"/>
    <dgm:cxn modelId="{F8C0914F-DE90-4C33-8E5E-36B3401B1D68}" type="presParOf" srcId="{A68E7AD4-87D3-42CC-8E19-1E1DB7E0E0B6}" destId="{DF53504C-4F6C-4E4D-BCB2-11F3DBBA9EB8}" srcOrd="0" destOrd="0" presId="urn:microsoft.com/office/officeart/2008/layout/VerticalCurvedList"/>
    <dgm:cxn modelId="{69F22566-EBCB-4866-8306-7FD50E6C2061}" type="presParOf" srcId="{A06E415B-8454-465E-9B70-06A54E23FF29}" destId="{76B197C6-4289-4B11-9017-2FB1417D302F}" srcOrd="5" destOrd="0" presId="urn:microsoft.com/office/officeart/2008/layout/VerticalCurvedList"/>
    <dgm:cxn modelId="{E4778829-0BCF-44B9-9547-13475FA908B0}" type="presParOf" srcId="{A06E415B-8454-465E-9B70-06A54E23FF29}" destId="{08ED3126-A07B-434D-89E7-DFCF4A7BBFC5}" srcOrd="6" destOrd="0" presId="urn:microsoft.com/office/officeart/2008/layout/VerticalCurvedList"/>
    <dgm:cxn modelId="{C30A256D-D1E4-4A7C-903F-B37D8A840B50}" type="presParOf" srcId="{08ED3126-A07B-434D-89E7-DFCF4A7BBFC5}" destId="{6C619D5E-55A1-4669-B481-EA94AB90F97E}" srcOrd="0" destOrd="0" presId="urn:microsoft.com/office/officeart/2008/layout/VerticalCurvedList"/>
    <dgm:cxn modelId="{86B523CE-1F85-45B5-9914-A4384FD88F12}" type="presParOf" srcId="{A06E415B-8454-465E-9B70-06A54E23FF29}" destId="{26BCD4F4-6DE0-4E7D-A798-C421279982FF}" srcOrd="7" destOrd="0" presId="urn:microsoft.com/office/officeart/2008/layout/VerticalCurvedList"/>
    <dgm:cxn modelId="{BDE20219-68BA-444C-AC1B-AD7CE60645D1}" type="presParOf" srcId="{A06E415B-8454-465E-9B70-06A54E23FF29}" destId="{9A134884-8279-4EF7-81EE-68D2000A4347}" srcOrd="8" destOrd="0" presId="urn:microsoft.com/office/officeart/2008/layout/VerticalCurvedList"/>
    <dgm:cxn modelId="{15EDDD7B-66DC-4E77-B447-C508CA75FEC2}" type="presParOf" srcId="{9A134884-8279-4EF7-81EE-68D2000A4347}" destId="{4E640108-B1F5-4432-B0A1-95A3D76EE85B}" srcOrd="0" destOrd="0" presId="urn:microsoft.com/office/officeart/2008/layout/VerticalCurvedList"/>
    <dgm:cxn modelId="{D6EFC65A-581D-4F31-9295-A4E45EFF4F29}" type="presParOf" srcId="{A06E415B-8454-465E-9B70-06A54E23FF29}" destId="{43735981-3F3A-4830-8ECE-D14E1697A4E7}" srcOrd="9" destOrd="0" presId="urn:microsoft.com/office/officeart/2008/layout/VerticalCurvedList"/>
    <dgm:cxn modelId="{CA2C668D-0E11-42CB-8011-A076E9E6B6EC}" type="presParOf" srcId="{A06E415B-8454-465E-9B70-06A54E23FF29}" destId="{0D83C0D7-33A3-4BCA-890C-3F0539F27785}" srcOrd="10" destOrd="0" presId="urn:microsoft.com/office/officeart/2008/layout/VerticalCurvedList"/>
    <dgm:cxn modelId="{A9D756AA-E152-4673-BC5E-8F24D9D74286}" type="presParOf" srcId="{0D83C0D7-33A3-4BCA-890C-3F0539F27785}" destId="{6C7DFB5E-EE70-4D93-B97B-385935B4EC20}" srcOrd="0" destOrd="0" presId="urn:microsoft.com/office/officeart/2008/layout/VerticalCurvedList"/>
    <dgm:cxn modelId="{61130B90-B968-4F98-B796-5A90329E2596}" type="presParOf" srcId="{A06E415B-8454-465E-9B70-06A54E23FF29}" destId="{FFBA6FCA-EEB6-42AB-9BE5-B416B9959378}" srcOrd="11" destOrd="0" presId="urn:microsoft.com/office/officeart/2008/layout/VerticalCurvedList"/>
    <dgm:cxn modelId="{3B6C6DEF-7692-42BA-9F9E-5FE42CB2C48A}" type="presParOf" srcId="{A06E415B-8454-465E-9B70-06A54E23FF29}" destId="{525AD406-EF58-4A19-8BF9-3ED8DA1D14A2}" srcOrd="12" destOrd="0" presId="urn:microsoft.com/office/officeart/2008/layout/VerticalCurvedList"/>
    <dgm:cxn modelId="{B96D8203-9048-4E5F-8F25-D684847640BD}" type="presParOf" srcId="{525AD406-EF58-4A19-8BF9-3ED8DA1D14A2}" destId="{2BE4E75F-E459-4EDE-B91B-E2E3B5C5147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a:solidFill>
          <a:schemeClr val="bg1">
            <a:lumMod val="65000"/>
          </a:schemeClr>
        </a:solidFill>
      </dgm:spPr>
      <dgm:t>
        <a:bodyPr/>
        <a:lstStyle/>
        <a:p>
          <a:r>
            <a:rPr lang="en-US" sz="2200" b="1" dirty="0">
              <a:latin typeface="+mn-lt"/>
              <a:cs typeface="Times New Roman" pitchFamily="18" charset="0"/>
            </a:rPr>
            <a:t>Building and Strengthening IP Portfolio around Product  </a:t>
          </a:r>
          <a:endParaRPr lang="en-IN" sz="2200" b="1" dirty="0">
            <a:latin typeface="+mn-lt"/>
          </a:endParaRPr>
        </a:p>
      </dgm:t>
    </dgm:pt>
    <dgm:pt modelId="{0F9B13A1-5338-4638-B274-A3E56B5F4AF5}" type="parTrans" cxnId="{ABA6CFFC-856E-4AFF-A90C-92B536A42A4A}">
      <dgm:prSet/>
      <dgm:spPr/>
      <dgm:t>
        <a:bodyPr/>
        <a:lstStyle/>
        <a:p>
          <a:endParaRPr lang="en-IN" sz="2200">
            <a:latin typeface="+mn-lt"/>
          </a:endParaRPr>
        </a:p>
      </dgm:t>
    </dgm:pt>
    <dgm:pt modelId="{5A5EB3B3-D9C1-4BE8-A207-07406D12896A}" type="sibTrans" cxnId="{ABA6CFFC-856E-4AFF-A90C-92B536A42A4A}">
      <dgm:prSet/>
      <dgm:spPr/>
      <dgm:t>
        <a:bodyPr/>
        <a:lstStyle/>
        <a:p>
          <a:endParaRPr lang="en-IN" sz="2200">
            <a:latin typeface="+mn-lt"/>
          </a:endParaRPr>
        </a:p>
      </dgm:t>
    </dgm:pt>
    <dgm:pt modelId="{1207875D-0896-498D-8622-2848D09CD4BC}">
      <dgm:prSet phldrT="[Text]" custT="1"/>
      <dgm:spPr>
        <a:solidFill>
          <a:schemeClr val="bg1">
            <a:lumMod val="65000"/>
          </a:schemeClr>
        </a:solidFill>
      </dgm:spPr>
      <dgm:t>
        <a:bodyPr/>
        <a:lstStyle/>
        <a:p>
          <a:r>
            <a:rPr lang="en-IN" sz="2200" b="1" dirty="0">
              <a:latin typeface="+mn-lt"/>
              <a:cs typeface="Times New Roman" pitchFamily="18" charset="0"/>
            </a:rPr>
            <a:t>Strategic IP Protection &amp; Brand Building-Huge Financial Rewards  </a:t>
          </a:r>
        </a:p>
      </dgm:t>
    </dgm:pt>
    <dgm:pt modelId="{BC4D053A-6FFC-484C-8FBB-6EEAA0BFAD68}" type="parTrans" cxnId="{E0BF03C9-B794-429A-A846-F803B463725A}">
      <dgm:prSet/>
      <dgm:spPr/>
      <dgm:t>
        <a:bodyPr/>
        <a:lstStyle/>
        <a:p>
          <a:endParaRPr lang="en-IN" sz="2200">
            <a:latin typeface="+mn-lt"/>
          </a:endParaRPr>
        </a:p>
      </dgm:t>
    </dgm:pt>
    <dgm:pt modelId="{84D7DC11-F5D4-45D1-B5DA-00CFD1A6114B}" type="sibTrans" cxnId="{E0BF03C9-B794-429A-A846-F803B463725A}">
      <dgm:prSet/>
      <dgm:spPr/>
      <dgm:t>
        <a:bodyPr/>
        <a:lstStyle/>
        <a:p>
          <a:endParaRPr lang="en-IN" sz="2200">
            <a:latin typeface="+mn-lt"/>
          </a:endParaRPr>
        </a:p>
      </dgm:t>
    </dgm:pt>
    <dgm:pt modelId="{DE44B7F4-7EBE-45BF-B643-A83560153007}">
      <dgm:prSet phldrT="[Text]" custT="1"/>
      <dgm:spPr>
        <a:solidFill>
          <a:schemeClr val="bg1">
            <a:lumMod val="65000"/>
          </a:schemeClr>
        </a:solidFill>
      </dgm:spPr>
      <dgm:t>
        <a:bodyPr/>
        <a:lstStyle/>
        <a:p>
          <a:r>
            <a:rPr lang="en-US" sz="2200" b="1" dirty="0">
              <a:latin typeface="+mn-lt"/>
              <a:cs typeface="Times New Roman" pitchFamily="18" charset="0"/>
            </a:rPr>
            <a:t>Robust Agreements -Vendor</a:t>
          </a:r>
          <a:r>
            <a:rPr lang="en-US" sz="2200" b="1" baseline="0" dirty="0">
              <a:latin typeface="+mn-lt"/>
              <a:cs typeface="Times New Roman" pitchFamily="18" charset="0"/>
            </a:rPr>
            <a:t> Engagement</a:t>
          </a:r>
          <a:endParaRPr lang="en-IN" sz="2200" b="1" dirty="0">
            <a:latin typeface="+mn-lt"/>
          </a:endParaRPr>
        </a:p>
      </dgm:t>
    </dgm:pt>
    <dgm:pt modelId="{0F5EE91A-73E4-46F4-9F4E-C772BE106054}" type="parTrans" cxnId="{4C467F06-CEAA-4F47-BF5D-EFAA1F01172F}">
      <dgm:prSet/>
      <dgm:spPr/>
      <dgm:t>
        <a:bodyPr/>
        <a:lstStyle/>
        <a:p>
          <a:endParaRPr lang="en-IN" sz="2200">
            <a:latin typeface="+mn-lt"/>
          </a:endParaRPr>
        </a:p>
      </dgm:t>
    </dgm:pt>
    <dgm:pt modelId="{A26DF1BF-E0E7-40B8-A788-B26B44F25340}" type="sibTrans" cxnId="{4C467F06-CEAA-4F47-BF5D-EFAA1F01172F}">
      <dgm:prSet/>
      <dgm:spPr/>
      <dgm:t>
        <a:bodyPr/>
        <a:lstStyle/>
        <a:p>
          <a:endParaRPr lang="en-IN" sz="2200">
            <a:latin typeface="+mn-lt"/>
          </a:endParaRPr>
        </a:p>
      </dgm:t>
    </dgm:pt>
    <dgm:pt modelId="{D1ADDFE3-D79C-419E-8764-101B742B4A72}">
      <dgm:prSet phldrT="[Text]" custT="1"/>
      <dgm:spPr>
        <a:solidFill>
          <a:schemeClr val="accent6">
            <a:lumMod val="20000"/>
            <a:lumOff val="80000"/>
          </a:schemeClr>
        </a:solidFill>
      </dgm:spPr>
      <dgm:t>
        <a:bodyPr/>
        <a:lstStyle/>
        <a:p>
          <a:r>
            <a:rPr lang="en-US" sz="2200" b="1" dirty="0">
              <a:latin typeface="+mn-lt"/>
              <a:cs typeface="Times New Roman" pitchFamily="18" charset="0"/>
            </a:rPr>
            <a:t>Clarity on IP</a:t>
          </a:r>
          <a:r>
            <a:rPr lang="en-US" sz="2200" b="1" baseline="0" dirty="0">
              <a:latin typeface="+mn-lt"/>
              <a:cs typeface="Times New Roman" pitchFamily="18" charset="0"/>
            </a:rPr>
            <a:t> Ownership and Commercialization Rights </a:t>
          </a:r>
          <a:endParaRPr lang="en-IN" sz="2200" b="1" dirty="0">
            <a:latin typeface="+mn-lt"/>
          </a:endParaRPr>
        </a:p>
      </dgm:t>
    </dgm:pt>
    <dgm:pt modelId="{2AABC7C4-22AC-4B1D-B613-47B57C6D5C8F}" type="parTrans" cxnId="{D4D1D1D4-0C4D-4B1D-808D-7A99A083680C}">
      <dgm:prSet/>
      <dgm:spPr/>
      <dgm:t>
        <a:bodyPr/>
        <a:lstStyle/>
        <a:p>
          <a:endParaRPr lang="en-IN" sz="2200">
            <a:latin typeface="+mn-lt"/>
          </a:endParaRPr>
        </a:p>
      </dgm:t>
    </dgm:pt>
    <dgm:pt modelId="{70A2F1E4-4B9B-4339-89A7-F59EFC4AEECB}" type="sibTrans" cxnId="{D4D1D1D4-0C4D-4B1D-808D-7A99A083680C}">
      <dgm:prSet/>
      <dgm:spPr/>
      <dgm:t>
        <a:bodyPr/>
        <a:lstStyle/>
        <a:p>
          <a:endParaRPr lang="en-IN" sz="2200">
            <a:latin typeface="+mn-lt"/>
          </a:endParaRPr>
        </a:p>
      </dgm:t>
    </dgm:pt>
    <dgm:pt modelId="{F5DD4C19-02B4-47EB-9AB8-C82BDBD57CF4}">
      <dgm:prSet phldrT="[Tex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n-lt"/>
              <a:cs typeface="Times New Roman" pitchFamily="18" charset="0"/>
            </a:rPr>
            <a:t>Technology Valuation for  Striking a Good Deal </a:t>
          </a:r>
          <a:endParaRPr lang="en-IN" sz="2200" b="1" dirty="0">
            <a:latin typeface="+mn-lt"/>
          </a:endParaRPr>
        </a:p>
      </dgm:t>
    </dgm:pt>
    <dgm:pt modelId="{35956859-59C2-41AE-A583-6241F8531E4B}" type="parTrans" cxnId="{457FA4C1-F1E7-49AF-99CA-3438F564EF32}">
      <dgm:prSet/>
      <dgm:spPr/>
      <dgm:t>
        <a:bodyPr/>
        <a:lstStyle/>
        <a:p>
          <a:endParaRPr lang="en-IN" sz="2200">
            <a:latin typeface="+mn-lt"/>
          </a:endParaRPr>
        </a:p>
      </dgm:t>
    </dgm:pt>
    <dgm:pt modelId="{6176E456-0C57-417E-825F-BC0E916A80F0}" type="sibTrans" cxnId="{457FA4C1-F1E7-49AF-99CA-3438F564EF32}">
      <dgm:prSet/>
      <dgm:spPr/>
      <dgm:t>
        <a:bodyPr/>
        <a:lstStyle/>
        <a:p>
          <a:endParaRPr lang="en-IN" sz="2200">
            <a:latin typeface="+mn-lt"/>
          </a:endParaRPr>
        </a:p>
      </dgm:t>
    </dgm:pt>
    <dgm:pt modelId="{E2881318-BCE1-4EDF-B6AF-5A3B3C08F9EF}">
      <dgm:prSet phldrT="[Text]" custT="1"/>
      <dgm:spPr>
        <a:solidFill>
          <a:schemeClr val="bg1">
            <a:lumMod val="65000"/>
          </a:schemeClr>
        </a:solidFill>
      </dgm:spPr>
      <dgm:t>
        <a:bodyPr/>
        <a:lstStyle/>
        <a:p>
          <a:r>
            <a:rPr lang="en-IN" sz="2200" b="1" dirty="0">
              <a:latin typeface="+mn-lt"/>
            </a:rPr>
            <a:t>BCIL- Providing hand-holding support to Entrepreneurs –SIB </a:t>
          </a:r>
        </a:p>
      </dgm:t>
    </dgm:pt>
    <dgm:pt modelId="{E598386B-0D67-4157-B326-F676208D6A76}" type="parTrans" cxnId="{FE64A531-791D-43B6-AD9C-568F6C0C0F63}">
      <dgm:prSet/>
      <dgm:spPr/>
      <dgm:t>
        <a:bodyPr/>
        <a:lstStyle/>
        <a:p>
          <a:endParaRPr lang="en-IN" sz="2200">
            <a:latin typeface="+mn-lt"/>
          </a:endParaRPr>
        </a:p>
      </dgm:t>
    </dgm:pt>
    <dgm:pt modelId="{0239053C-504A-44F2-8F84-F1144BF026E6}" type="sibTrans" cxnId="{FE64A531-791D-43B6-AD9C-568F6C0C0F63}">
      <dgm:prSet/>
      <dgm:spPr/>
      <dgm:t>
        <a:bodyPr/>
        <a:lstStyle/>
        <a:p>
          <a:endParaRPr lang="en-IN" sz="2200">
            <a:latin typeface="+mn-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FFBA6FCA-EEB6-42AB-9BE5-B416B9959378}" type="pres">
      <dgm:prSet presAssocID="{E2881318-BCE1-4EDF-B6AF-5A3B3C08F9EF}" presName="text_6" presStyleLbl="node1" presStyleIdx="5" presStyleCnt="6" custScaleY="130537">
        <dgm:presLayoutVars>
          <dgm:bulletEnabled val="1"/>
        </dgm:presLayoutVars>
      </dgm:prSet>
      <dgm:spPr/>
      <dgm:t>
        <a:bodyPr/>
        <a:lstStyle/>
        <a:p>
          <a:endParaRPr lang="en-IN"/>
        </a:p>
      </dgm:t>
    </dgm:pt>
    <dgm:pt modelId="{525AD406-EF58-4A19-8BF9-3ED8DA1D14A2}" type="pres">
      <dgm:prSet presAssocID="{E2881318-BCE1-4EDF-B6AF-5A3B3C08F9EF}" presName="accent_6" presStyleCnt="0"/>
      <dgm:spPr/>
    </dgm:pt>
    <dgm:pt modelId="{2BE4E75F-E459-4EDE-B91B-E2E3B5C51476}" type="pres">
      <dgm:prSet presAssocID="{E2881318-BCE1-4EDF-B6AF-5A3B3C08F9EF}" presName="accentRepeatNode" presStyleLbl="solidFgAcc1" presStyleIdx="5" presStyleCnt="6"/>
      <dgm:spPr/>
    </dgm:pt>
  </dgm:ptLst>
  <dgm:cxnLst>
    <dgm:cxn modelId="{574FCD65-6CB4-492A-B7E3-22FD0B3F6675}" type="presOf" srcId="{DE44B7F4-7EBE-45BF-B643-A83560153007}" destId="{76B197C6-4289-4B11-9017-2FB1417D302F}" srcOrd="0" destOrd="0" presId="urn:microsoft.com/office/officeart/2008/layout/VerticalCurvedList"/>
    <dgm:cxn modelId="{D32CF3DA-A312-4B6F-9BF2-250DC664F0F5}" type="presOf" srcId="{D1ADDFE3-D79C-419E-8764-101B742B4A72}" destId="{26BCD4F4-6DE0-4E7D-A798-C421279982FF}"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457FA4C1-F1E7-49AF-99CA-3438F564EF32}" srcId="{C2F54AC0-F228-4284-93D1-A86621F270A6}" destId="{F5DD4C19-02B4-47EB-9AB8-C82BDBD57CF4}" srcOrd="4" destOrd="0" parTransId="{35956859-59C2-41AE-A583-6241F8531E4B}" sibTransId="{6176E456-0C57-417E-825F-BC0E916A80F0}"/>
    <dgm:cxn modelId="{282DFDB2-A1ED-402C-BD02-E6B6098D4589}" type="presOf" srcId="{E2881318-BCE1-4EDF-B6AF-5A3B3C08F9EF}" destId="{FFBA6FCA-EEB6-42AB-9BE5-B416B9959378}" srcOrd="0" destOrd="0" presId="urn:microsoft.com/office/officeart/2008/layout/VerticalCurvedList"/>
    <dgm:cxn modelId="{FE64A531-791D-43B6-AD9C-568F6C0C0F63}" srcId="{C2F54AC0-F228-4284-93D1-A86621F270A6}" destId="{E2881318-BCE1-4EDF-B6AF-5A3B3C08F9EF}" srcOrd="5" destOrd="0" parTransId="{E598386B-0D67-4157-B326-F676208D6A76}" sibTransId="{0239053C-504A-44F2-8F84-F1144BF026E6}"/>
    <dgm:cxn modelId="{4C467F06-CEAA-4F47-BF5D-EFAA1F01172F}" srcId="{C2F54AC0-F228-4284-93D1-A86621F270A6}" destId="{DE44B7F4-7EBE-45BF-B643-A83560153007}" srcOrd="2" destOrd="0" parTransId="{0F5EE91A-73E4-46F4-9F4E-C772BE106054}" sibTransId="{A26DF1BF-E0E7-40B8-A788-B26B44F25340}"/>
    <dgm:cxn modelId="{FC4B2CE6-1EA4-4EB0-BE06-589F18F78AC0}" type="presOf" srcId="{1207875D-0896-498D-8622-2848D09CD4BC}" destId="{19484039-8ED6-47C9-AFD4-8C270784E8C4}" srcOrd="0" destOrd="0" presId="urn:microsoft.com/office/officeart/2008/layout/VerticalCurvedList"/>
    <dgm:cxn modelId="{D4D1D1D4-0C4D-4B1D-808D-7A99A083680C}" srcId="{C2F54AC0-F228-4284-93D1-A86621F270A6}" destId="{D1ADDFE3-D79C-419E-8764-101B742B4A72}" srcOrd="3" destOrd="0" parTransId="{2AABC7C4-22AC-4B1D-B613-47B57C6D5C8F}" sibTransId="{70A2F1E4-4B9B-4339-89A7-F59EFC4AEECB}"/>
    <dgm:cxn modelId="{E9DD8748-6E54-4710-9E8D-52AF5FB0DD64}" type="presOf" srcId="{F5DD4C19-02B4-47EB-9AB8-C82BDBD57CF4}" destId="{43735981-3F3A-4830-8ECE-D14E1697A4E7}" srcOrd="0" destOrd="0" presId="urn:microsoft.com/office/officeart/2008/layout/VerticalCurvedList"/>
    <dgm:cxn modelId="{7AD12BF0-252B-43AA-8CFA-B93DE96A2DCA}" type="presOf" srcId="{F41534F5-0AB8-46FE-AF67-9FFDEEE0417D}" destId="{E504C157-FCAD-4B4C-AF89-A74594876EC9}" srcOrd="0" destOrd="0" presId="urn:microsoft.com/office/officeart/2008/layout/VerticalCurvedList"/>
    <dgm:cxn modelId="{8D7A23E7-7CE5-441F-8AC7-A46B98EDC5BC}" type="presOf" srcId="{C2F54AC0-F228-4284-93D1-A86621F270A6}" destId="{D613FED1-ADBF-43CE-93C9-8646914595F2}" srcOrd="0" destOrd="0" presId="urn:microsoft.com/office/officeart/2008/layout/VerticalCurvedList"/>
    <dgm:cxn modelId="{D84B4E42-9F67-4E19-BFBD-3551C871B110}" type="presOf" srcId="{5A5EB3B3-D9C1-4BE8-A207-07406D12896A}" destId="{68BF1679-BB58-4E0B-9EC6-C6D6D53C4F00}"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894822F8-3302-4A53-8076-7B202CEB5ADB}" type="presParOf" srcId="{D613FED1-ADBF-43CE-93C9-8646914595F2}" destId="{A06E415B-8454-465E-9B70-06A54E23FF29}" srcOrd="0" destOrd="0" presId="urn:microsoft.com/office/officeart/2008/layout/VerticalCurvedList"/>
    <dgm:cxn modelId="{BD7A7686-08FB-4527-9091-EBEB252521D5}" type="presParOf" srcId="{A06E415B-8454-465E-9B70-06A54E23FF29}" destId="{FA0419D9-C05A-4BF2-B733-893C5FCDB58D}" srcOrd="0" destOrd="0" presId="urn:microsoft.com/office/officeart/2008/layout/VerticalCurvedList"/>
    <dgm:cxn modelId="{1959DC6C-B406-483E-949A-5E1CBCD5AB7C}" type="presParOf" srcId="{FA0419D9-C05A-4BF2-B733-893C5FCDB58D}" destId="{EA7B6CAD-3085-40F1-ADC7-268817AC07E2}" srcOrd="0" destOrd="0" presId="urn:microsoft.com/office/officeart/2008/layout/VerticalCurvedList"/>
    <dgm:cxn modelId="{4536C1B5-E19A-4FB6-A429-A4E1E20726D3}" type="presParOf" srcId="{FA0419D9-C05A-4BF2-B733-893C5FCDB58D}" destId="{68BF1679-BB58-4E0B-9EC6-C6D6D53C4F00}" srcOrd="1" destOrd="0" presId="urn:microsoft.com/office/officeart/2008/layout/VerticalCurvedList"/>
    <dgm:cxn modelId="{84EE0DB1-FB52-4AD2-ABE7-FB845475E42E}" type="presParOf" srcId="{FA0419D9-C05A-4BF2-B733-893C5FCDB58D}" destId="{0A223D48-F0BC-4311-8C13-ADD38D90B9E3}" srcOrd="2" destOrd="0" presId="urn:microsoft.com/office/officeart/2008/layout/VerticalCurvedList"/>
    <dgm:cxn modelId="{ADEFB537-F609-497F-BE05-F2DC70CB3503}" type="presParOf" srcId="{FA0419D9-C05A-4BF2-B733-893C5FCDB58D}" destId="{AACC2929-5008-416C-8F28-3BFCB949089F}" srcOrd="3" destOrd="0" presId="urn:microsoft.com/office/officeart/2008/layout/VerticalCurvedList"/>
    <dgm:cxn modelId="{DDEF2784-A955-4EBD-AAB9-B2BC009FAAF4}" type="presParOf" srcId="{A06E415B-8454-465E-9B70-06A54E23FF29}" destId="{E504C157-FCAD-4B4C-AF89-A74594876EC9}" srcOrd="1" destOrd="0" presId="urn:microsoft.com/office/officeart/2008/layout/VerticalCurvedList"/>
    <dgm:cxn modelId="{AF9DE7F2-34B3-4A0D-B443-1DB00FE31B98}" type="presParOf" srcId="{A06E415B-8454-465E-9B70-06A54E23FF29}" destId="{DABB690D-8CC7-4B6E-8CB0-51D4F90BFDFF}" srcOrd="2" destOrd="0" presId="urn:microsoft.com/office/officeart/2008/layout/VerticalCurvedList"/>
    <dgm:cxn modelId="{EE3BA3A0-8980-4C8E-8101-BF40F053BFAD}" type="presParOf" srcId="{DABB690D-8CC7-4B6E-8CB0-51D4F90BFDFF}" destId="{BC72DAE8-201B-4EBB-8647-9413C05008EE}" srcOrd="0" destOrd="0" presId="urn:microsoft.com/office/officeart/2008/layout/VerticalCurvedList"/>
    <dgm:cxn modelId="{6EE95C44-DF9E-4026-9003-551FC2A44E41}" type="presParOf" srcId="{A06E415B-8454-465E-9B70-06A54E23FF29}" destId="{19484039-8ED6-47C9-AFD4-8C270784E8C4}" srcOrd="3" destOrd="0" presId="urn:microsoft.com/office/officeart/2008/layout/VerticalCurvedList"/>
    <dgm:cxn modelId="{6D28A648-CDDF-4BAB-954D-8600B93C0240}" type="presParOf" srcId="{A06E415B-8454-465E-9B70-06A54E23FF29}" destId="{A68E7AD4-87D3-42CC-8E19-1E1DB7E0E0B6}" srcOrd="4" destOrd="0" presId="urn:microsoft.com/office/officeart/2008/layout/VerticalCurvedList"/>
    <dgm:cxn modelId="{4F3213E1-2C89-4007-9EF6-2B1112F65CD3}" type="presParOf" srcId="{A68E7AD4-87D3-42CC-8E19-1E1DB7E0E0B6}" destId="{DF53504C-4F6C-4E4D-BCB2-11F3DBBA9EB8}" srcOrd="0" destOrd="0" presId="urn:microsoft.com/office/officeart/2008/layout/VerticalCurvedList"/>
    <dgm:cxn modelId="{3CB243D1-2B85-43AD-8901-6E9188F02F27}" type="presParOf" srcId="{A06E415B-8454-465E-9B70-06A54E23FF29}" destId="{76B197C6-4289-4B11-9017-2FB1417D302F}" srcOrd="5" destOrd="0" presId="urn:microsoft.com/office/officeart/2008/layout/VerticalCurvedList"/>
    <dgm:cxn modelId="{1171CA09-75DA-4DBF-9327-AD5CF47E8275}" type="presParOf" srcId="{A06E415B-8454-465E-9B70-06A54E23FF29}" destId="{08ED3126-A07B-434D-89E7-DFCF4A7BBFC5}" srcOrd="6" destOrd="0" presId="urn:microsoft.com/office/officeart/2008/layout/VerticalCurvedList"/>
    <dgm:cxn modelId="{44883E93-E2A4-4D7C-9E71-04D0A3E114AD}" type="presParOf" srcId="{08ED3126-A07B-434D-89E7-DFCF4A7BBFC5}" destId="{6C619D5E-55A1-4669-B481-EA94AB90F97E}" srcOrd="0" destOrd="0" presId="urn:microsoft.com/office/officeart/2008/layout/VerticalCurvedList"/>
    <dgm:cxn modelId="{3F6BCE24-208A-4563-A5E4-94B97B245C83}" type="presParOf" srcId="{A06E415B-8454-465E-9B70-06A54E23FF29}" destId="{26BCD4F4-6DE0-4E7D-A798-C421279982FF}" srcOrd="7" destOrd="0" presId="urn:microsoft.com/office/officeart/2008/layout/VerticalCurvedList"/>
    <dgm:cxn modelId="{C072B30C-667E-4637-8DDE-DD180A5748A4}" type="presParOf" srcId="{A06E415B-8454-465E-9B70-06A54E23FF29}" destId="{9A134884-8279-4EF7-81EE-68D2000A4347}" srcOrd="8" destOrd="0" presId="urn:microsoft.com/office/officeart/2008/layout/VerticalCurvedList"/>
    <dgm:cxn modelId="{42137763-0754-4D42-894F-5116A9B425A4}" type="presParOf" srcId="{9A134884-8279-4EF7-81EE-68D2000A4347}" destId="{4E640108-B1F5-4432-B0A1-95A3D76EE85B}" srcOrd="0" destOrd="0" presId="urn:microsoft.com/office/officeart/2008/layout/VerticalCurvedList"/>
    <dgm:cxn modelId="{9B0916BE-02D3-4438-B51D-BAA2C8CE1F52}" type="presParOf" srcId="{A06E415B-8454-465E-9B70-06A54E23FF29}" destId="{43735981-3F3A-4830-8ECE-D14E1697A4E7}" srcOrd="9" destOrd="0" presId="urn:microsoft.com/office/officeart/2008/layout/VerticalCurvedList"/>
    <dgm:cxn modelId="{42A30CBB-383B-48C9-A744-C62BC432F6AB}" type="presParOf" srcId="{A06E415B-8454-465E-9B70-06A54E23FF29}" destId="{0D83C0D7-33A3-4BCA-890C-3F0539F27785}" srcOrd="10" destOrd="0" presId="urn:microsoft.com/office/officeart/2008/layout/VerticalCurvedList"/>
    <dgm:cxn modelId="{7FECFB5B-CF61-47E0-9790-A0A2D925123B}" type="presParOf" srcId="{0D83C0D7-33A3-4BCA-890C-3F0539F27785}" destId="{6C7DFB5E-EE70-4D93-B97B-385935B4EC20}" srcOrd="0" destOrd="0" presId="urn:microsoft.com/office/officeart/2008/layout/VerticalCurvedList"/>
    <dgm:cxn modelId="{D2374FDA-D4A5-4D8F-9ADF-E347D5D8F520}" type="presParOf" srcId="{A06E415B-8454-465E-9B70-06A54E23FF29}" destId="{FFBA6FCA-EEB6-42AB-9BE5-B416B9959378}" srcOrd="11" destOrd="0" presId="urn:microsoft.com/office/officeart/2008/layout/VerticalCurvedList"/>
    <dgm:cxn modelId="{EDFBC746-85C6-4B5F-ABF3-0DCC915D2627}" type="presParOf" srcId="{A06E415B-8454-465E-9B70-06A54E23FF29}" destId="{525AD406-EF58-4A19-8BF9-3ED8DA1D14A2}" srcOrd="12" destOrd="0" presId="urn:microsoft.com/office/officeart/2008/layout/VerticalCurvedList"/>
    <dgm:cxn modelId="{BC0CA01B-56C6-45F5-AD09-3D46408C925C}" type="presParOf" srcId="{525AD406-EF58-4A19-8BF9-3ED8DA1D14A2}" destId="{2BE4E75F-E459-4EDE-B91B-E2E3B5C5147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a:solidFill>
          <a:schemeClr val="bg1">
            <a:lumMod val="65000"/>
          </a:schemeClr>
        </a:solidFill>
      </dgm:spPr>
      <dgm:t>
        <a:bodyPr/>
        <a:lstStyle/>
        <a:p>
          <a:r>
            <a:rPr lang="en-US" sz="2200" b="1" dirty="0">
              <a:latin typeface="+mn-lt"/>
              <a:cs typeface="Times New Roman" pitchFamily="18" charset="0"/>
            </a:rPr>
            <a:t>Building and Strengthening IP Portfolio around Product  </a:t>
          </a:r>
          <a:endParaRPr lang="en-IN" sz="2200" b="1" dirty="0">
            <a:latin typeface="+mn-lt"/>
          </a:endParaRPr>
        </a:p>
      </dgm:t>
    </dgm:pt>
    <dgm:pt modelId="{0F9B13A1-5338-4638-B274-A3E56B5F4AF5}" type="parTrans" cxnId="{ABA6CFFC-856E-4AFF-A90C-92B536A42A4A}">
      <dgm:prSet/>
      <dgm:spPr/>
      <dgm:t>
        <a:bodyPr/>
        <a:lstStyle/>
        <a:p>
          <a:endParaRPr lang="en-IN" sz="2200">
            <a:latin typeface="+mn-lt"/>
          </a:endParaRPr>
        </a:p>
      </dgm:t>
    </dgm:pt>
    <dgm:pt modelId="{5A5EB3B3-D9C1-4BE8-A207-07406D12896A}" type="sibTrans" cxnId="{ABA6CFFC-856E-4AFF-A90C-92B536A42A4A}">
      <dgm:prSet/>
      <dgm:spPr/>
      <dgm:t>
        <a:bodyPr/>
        <a:lstStyle/>
        <a:p>
          <a:endParaRPr lang="en-IN" sz="2200">
            <a:latin typeface="+mn-lt"/>
          </a:endParaRPr>
        </a:p>
      </dgm:t>
    </dgm:pt>
    <dgm:pt modelId="{1207875D-0896-498D-8622-2848D09CD4BC}">
      <dgm:prSet phldrT="[Text]" custT="1"/>
      <dgm:spPr>
        <a:solidFill>
          <a:schemeClr val="bg1">
            <a:lumMod val="65000"/>
          </a:schemeClr>
        </a:solidFill>
      </dgm:spPr>
      <dgm:t>
        <a:bodyPr/>
        <a:lstStyle/>
        <a:p>
          <a:r>
            <a:rPr lang="en-IN" sz="2200" b="1" dirty="0">
              <a:latin typeface="+mn-lt"/>
              <a:cs typeface="Times New Roman" pitchFamily="18" charset="0"/>
            </a:rPr>
            <a:t>Strategic IP Protection &amp; Brand Building-Huge Financial Rewards  </a:t>
          </a:r>
        </a:p>
      </dgm:t>
    </dgm:pt>
    <dgm:pt modelId="{BC4D053A-6FFC-484C-8FBB-6EEAA0BFAD68}" type="parTrans" cxnId="{E0BF03C9-B794-429A-A846-F803B463725A}">
      <dgm:prSet/>
      <dgm:spPr/>
      <dgm:t>
        <a:bodyPr/>
        <a:lstStyle/>
        <a:p>
          <a:endParaRPr lang="en-IN" sz="2200">
            <a:latin typeface="+mn-lt"/>
          </a:endParaRPr>
        </a:p>
      </dgm:t>
    </dgm:pt>
    <dgm:pt modelId="{84D7DC11-F5D4-45D1-B5DA-00CFD1A6114B}" type="sibTrans" cxnId="{E0BF03C9-B794-429A-A846-F803B463725A}">
      <dgm:prSet/>
      <dgm:spPr/>
      <dgm:t>
        <a:bodyPr/>
        <a:lstStyle/>
        <a:p>
          <a:endParaRPr lang="en-IN" sz="2200">
            <a:latin typeface="+mn-lt"/>
          </a:endParaRPr>
        </a:p>
      </dgm:t>
    </dgm:pt>
    <dgm:pt modelId="{DE44B7F4-7EBE-45BF-B643-A83560153007}">
      <dgm:prSet phldrT="[Text]" custT="1"/>
      <dgm:spPr>
        <a:solidFill>
          <a:schemeClr val="bg1">
            <a:lumMod val="65000"/>
          </a:schemeClr>
        </a:solidFill>
      </dgm:spPr>
      <dgm:t>
        <a:bodyPr/>
        <a:lstStyle/>
        <a:p>
          <a:r>
            <a:rPr lang="en-US" sz="2200" b="1" dirty="0">
              <a:latin typeface="+mn-lt"/>
              <a:cs typeface="Times New Roman" pitchFamily="18" charset="0"/>
            </a:rPr>
            <a:t>Robust Agreements -Vendor</a:t>
          </a:r>
          <a:r>
            <a:rPr lang="en-US" sz="2200" b="1" baseline="0" dirty="0">
              <a:latin typeface="+mn-lt"/>
              <a:cs typeface="Times New Roman" pitchFamily="18" charset="0"/>
            </a:rPr>
            <a:t> Engagement</a:t>
          </a:r>
          <a:endParaRPr lang="en-IN" sz="2200" b="1" dirty="0">
            <a:latin typeface="+mn-lt"/>
          </a:endParaRPr>
        </a:p>
      </dgm:t>
    </dgm:pt>
    <dgm:pt modelId="{0F5EE91A-73E4-46F4-9F4E-C772BE106054}" type="parTrans" cxnId="{4C467F06-CEAA-4F47-BF5D-EFAA1F01172F}">
      <dgm:prSet/>
      <dgm:spPr/>
      <dgm:t>
        <a:bodyPr/>
        <a:lstStyle/>
        <a:p>
          <a:endParaRPr lang="en-IN" sz="2200">
            <a:latin typeface="+mn-lt"/>
          </a:endParaRPr>
        </a:p>
      </dgm:t>
    </dgm:pt>
    <dgm:pt modelId="{A26DF1BF-E0E7-40B8-A788-B26B44F25340}" type="sibTrans" cxnId="{4C467F06-CEAA-4F47-BF5D-EFAA1F01172F}">
      <dgm:prSet/>
      <dgm:spPr/>
      <dgm:t>
        <a:bodyPr/>
        <a:lstStyle/>
        <a:p>
          <a:endParaRPr lang="en-IN" sz="2200">
            <a:latin typeface="+mn-lt"/>
          </a:endParaRPr>
        </a:p>
      </dgm:t>
    </dgm:pt>
    <dgm:pt modelId="{D1ADDFE3-D79C-419E-8764-101B742B4A72}">
      <dgm:prSet phldrT="[Text]" custT="1"/>
      <dgm:spPr>
        <a:solidFill>
          <a:schemeClr val="bg1">
            <a:lumMod val="65000"/>
          </a:schemeClr>
        </a:solidFill>
      </dgm:spPr>
      <dgm:t>
        <a:bodyPr/>
        <a:lstStyle/>
        <a:p>
          <a:r>
            <a:rPr lang="en-US" sz="2200" b="1" dirty="0">
              <a:latin typeface="+mn-lt"/>
              <a:cs typeface="Times New Roman" pitchFamily="18" charset="0"/>
            </a:rPr>
            <a:t>Clarity on IP</a:t>
          </a:r>
          <a:r>
            <a:rPr lang="en-US" sz="2200" b="1" baseline="0" dirty="0">
              <a:latin typeface="+mn-lt"/>
              <a:cs typeface="Times New Roman" pitchFamily="18" charset="0"/>
            </a:rPr>
            <a:t> Ownership and Commercialization Rights </a:t>
          </a:r>
          <a:endParaRPr lang="en-IN" sz="2200" b="1" dirty="0">
            <a:latin typeface="+mn-lt"/>
          </a:endParaRPr>
        </a:p>
      </dgm:t>
    </dgm:pt>
    <dgm:pt modelId="{2AABC7C4-22AC-4B1D-B613-47B57C6D5C8F}" type="parTrans" cxnId="{D4D1D1D4-0C4D-4B1D-808D-7A99A083680C}">
      <dgm:prSet/>
      <dgm:spPr/>
      <dgm:t>
        <a:bodyPr/>
        <a:lstStyle/>
        <a:p>
          <a:endParaRPr lang="en-IN" sz="2200">
            <a:latin typeface="+mn-lt"/>
          </a:endParaRPr>
        </a:p>
      </dgm:t>
    </dgm:pt>
    <dgm:pt modelId="{70A2F1E4-4B9B-4339-89A7-F59EFC4AEECB}" type="sibTrans" cxnId="{D4D1D1D4-0C4D-4B1D-808D-7A99A083680C}">
      <dgm:prSet/>
      <dgm:spPr/>
      <dgm:t>
        <a:bodyPr/>
        <a:lstStyle/>
        <a:p>
          <a:endParaRPr lang="en-IN" sz="2200">
            <a:latin typeface="+mn-lt"/>
          </a:endParaRPr>
        </a:p>
      </dgm:t>
    </dgm:pt>
    <dgm:pt modelId="{F5DD4C19-02B4-47EB-9AB8-C82BDBD57CF4}">
      <dgm:prSet phldrT="[Text]" custT="1"/>
      <dgm:spPr>
        <a:solidFill>
          <a:schemeClr val="accent6">
            <a:lumMod val="20000"/>
            <a:lumOff val="8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n-lt"/>
              <a:cs typeface="Times New Roman" pitchFamily="18" charset="0"/>
            </a:rPr>
            <a:t>Technology Valuation for  Striking a Good Deal </a:t>
          </a:r>
          <a:endParaRPr lang="en-IN" sz="2200" b="1" dirty="0">
            <a:latin typeface="+mn-lt"/>
          </a:endParaRPr>
        </a:p>
      </dgm:t>
    </dgm:pt>
    <dgm:pt modelId="{35956859-59C2-41AE-A583-6241F8531E4B}" type="parTrans" cxnId="{457FA4C1-F1E7-49AF-99CA-3438F564EF32}">
      <dgm:prSet/>
      <dgm:spPr/>
      <dgm:t>
        <a:bodyPr/>
        <a:lstStyle/>
        <a:p>
          <a:endParaRPr lang="en-IN" sz="2200">
            <a:latin typeface="+mn-lt"/>
          </a:endParaRPr>
        </a:p>
      </dgm:t>
    </dgm:pt>
    <dgm:pt modelId="{6176E456-0C57-417E-825F-BC0E916A80F0}" type="sibTrans" cxnId="{457FA4C1-F1E7-49AF-99CA-3438F564EF32}">
      <dgm:prSet/>
      <dgm:spPr/>
      <dgm:t>
        <a:bodyPr/>
        <a:lstStyle/>
        <a:p>
          <a:endParaRPr lang="en-IN" sz="2200">
            <a:latin typeface="+mn-lt"/>
          </a:endParaRPr>
        </a:p>
      </dgm:t>
    </dgm:pt>
    <dgm:pt modelId="{E2881318-BCE1-4EDF-B6AF-5A3B3C08F9EF}">
      <dgm:prSet phldrT="[Text]" custT="1"/>
      <dgm:spPr>
        <a:solidFill>
          <a:schemeClr val="bg1">
            <a:lumMod val="65000"/>
          </a:schemeClr>
        </a:solidFill>
      </dgm:spPr>
      <dgm:t>
        <a:bodyPr/>
        <a:lstStyle/>
        <a:p>
          <a:r>
            <a:rPr lang="en-IN" sz="2200" b="1" dirty="0">
              <a:latin typeface="+mn-lt"/>
            </a:rPr>
            <a:t>BCIL- Providing hand-holding support to Entrepreneurs –SIB </a:t>
          </a:r>
        </a:p>
      </dgm:t>
    </dgm:pt>
    <dgm:pt modelId="{E598386B-0D67-4157-B326-F676208D6A76}" type="parTrans" cxnId="{FE64A531-791D-43B6-AD9C-568F6C0C0F63}">
      <dgm:prSet/>
      <dgm:spPr/>
      <dgm:t>
        <a:bodyPr/>
        <a:lstStyle/>
        <a:p>
          <a:endParaRPr lang="en-IN" sz="2200">
            <a:latin typeface="+mn-lt"/>
          </a:endParaRPr>
        </a:p>
      </dgm:t>
    </dgm:pt>
    <dgm:pt modelId="{0239053C-504A-44F2-8F84-F1144BF026E6}" type="sibTrans" cxnId="{FE64A531-791D-43B6-AD9C-568F6C0C0F63}">
      <dgm:prSet/>
      <dgm:spPr/>
      <dgm:t>
        <a:bodyPr/>
        <a:lstStyle/>
        <a:p>
          <a:endParaRPr lang="en-IN" sz="2200">
            <a:latin typeface="+mn-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FFBA6FCA-EEB6-42AB-9BE5-B416B9959378}" type="pres">
      <dgm:prSet presAssocID="{E2881318-BCE1-4EDF-B6AF-5A3B3C08F9EF}" presName="text_6" presStyleLbl="node1" presStyleIdx="5" presStyleCnt="6" custScaleY="130537">
        <dgm:presLayoutVars>
          <dgm:bulletEnabled val="1"/>
        </dgm:presLayoutVars>
      </dgm:prSet>
      <dgm:spPr/>
      <dgm:t>
        <a:bodyPr/>
        <a:lstStyle/>
        <a:p>
          <a:endParaRPr lang="en-IN"/>
        </a:p>
      </dgm:t>
    </dgm:pt>
    <dgm:pt modelId="{525AD406-EF58-4A19-8BF9-3ED8DA1D14A2}" type="pres">
      <dgm:prSet presAssocID="{E2881318-BCE1-4EDF-B6AF-5A3B3C08F9EF}" presName="accent_6" presStyleCnt="0"/>
      <dgm:spPr/>
    </dgm:pt>
    <dgm:pt modelId="{2BE4E75F-E459-4EDE-B91B-E2E3B5C51476}" type="pres">
      <dgm:prSet presAssocID="{E2881318-BCE1-4EDF-B6AF-5A3B3C08F9EF}" presName="accentRepeatNode" presStyleLbl="solidFgAcc1" presStyleIdx="5" presStyleCnt="6"/>
      <dgm:spPr/>
    </dgm:pt>
  </dgm:ptLst>
  <dgm:cxnLst>
    <dgm:cxn modelId="{6E6D1E7C-2D92-4158-B7D2-7B46622F052B}" type="presOf" srcId="{D1ADDFE3-D79C-419E-8764-101B742B4A72}" destId="{26BCD4F4-6DE0-4E7D-A798-C421279982FF}" srcOrd="0" destOrd="0" presId="urn:microsoft.com/office/officeart/2008/layout/VerticalCurvedList"/>
    <dgm:cxn modelId="{D935CE50-05EB-496D-BE2C-4BB786EDB4F6}" type="presOf" srcId="{F5DD4C19-02B4-47EB-9AB8-C82BDBD57CF4}" destId="{43735981-3F3A-4830-8ECE-D14E1697A4E7}" srcOrd="0" destOrd="0" presId="urn:microsoft.com/office/officeart/2008/layout/VerticalCurvedList"/>
    <dgm:cxn modelId="{94BBD46B-AB59-430C-8E78-3598856E3961}" type="presOf" srcId="{E2881318-BCE1-4EDF-B6AF-5A3B3C08F9EF}" destId="{FFBA6FCA-EEB6-42AB-9BE5-B416B9959378}"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D4C53980-9F8E-4CA4-85D4-458A055A523E}" type="presOf" srcId="{DE44B7F4-7EBE-45BF-B643-A83560153007}" destId="{76B197C6-4289-4B11-9017-2FB1417D302F}" srcOrd="0" destOrd="0" presId="urn:microsoft.com/office/officeart/2008/layout/VerticalCurvedList"/>
    <dgm:cxn modelId="{457FA4C1-F1E7-49AF-99CA-3438F564EF32}" srcId="{C2F54AC0-F228-4284-93D1-A86621F270A6}" destId="{F5DD4C19-02B4-47EB-9AB8-C82BDBD57CF4}" srcOrd="4" destOrd="0" parTransId="{35956859-59C2-41AE-A583-6241F8531E4B}" sibTransId="{6176E456-0C57-417E-825F-BC0E916A80F0}"/>
    <dgm:cxn modelId="{FE64A531-791D-43B6-AD9C-568F6C0C0F63}" srcId="{C2F54AC0-F228-4284-93D1-A86621F270A6}" destId="{E2881318-BCE1-4EDF-B6AF-5A3B3C08F9EF}" srcOrd="5" destOrd="0" parTransId="{E598386B-0D67-4157-B326-F676208D6A76}" sibTransId="{0239053C-504A-44F2-8F84-F1144BF026E6}"/>
    <dgm:cxn modelId="{4C467F06-CEAA-4F47-BF5D-EFAA1F01172F}" srcId="{C2F54AC0-F228-4284-93D1-A86621F270A6}" destId="{DE44B7F4-7EBE-45BF-B643-A83560153007}" srcOrd="2" destOrd="0" parTransId="{0F5EE91A-73E4-46F4-9F4E-C772BE106054}" sibTransId="{A26DF1BF-E0E7-40B8-A788-B26B44F25340}"/>
    <dgm:cxn modelId="{D4D1D1D4-0C4D-4B1D-808D-7A99A083680C}" srcId="{C2F54AC0-F228-4284-93D1-A86621F270A6}" destId="{D1ADDFE3-D79C-419E-8764-101B742B4A72}" srcOrd="3" destOrd="0" parTransId="{2AABC7C4-22AC-4B1D-B613-47B57C6D5C8F}" sibTransId="{70A2F1E4-4B9B-4339-89A7-F59EFC4AEECB}"/>
    <dgm:cxn modelId="{D38A072D-84CF-4F0F-9E18-E4314D985DEB}" type="presOf" srcId="{5A5EB3B3-D9C1-4BE8-A207-07406D12896A}" destId="{68BF1679-BB58-4E0B-9EC6-C6D6D53C4F00}" srcOrd="0" destOrd="0" presId="urn:microsoft.com/office/officeart/2008/layout/VerticalCurvedList"/>
    <dgm:cxn modelId="{85045561-575F-451C-947C-0EDFFEBC8587}" type="presOf" srcId="{F41534F5-0AB8-46FE-AF67-9FFDEEE0417D}" destId="{E504C157-FCAD-4B4C-AF89-A74594876EC9}" srcOrd="0" destOrd="0" presId="urn:microsoft.com/office/officeart/2008/layout/VerticalCurvedList"/>
    <dgm:cxn modelId="{F5E16A90-96F8-45F4-80AA-ABF2926BC801}" type="presOf" srcId="{C2F54AC0-F228-4284-93D1-A86621F270A6}" destId="{D613FED1-ADBF-43CE-93C9-8646914595F2}" srcOrd="0" destOrd="0" presId="urn:microsoft.com/office/officeart/2008/layout/VerticalCurvedList"/>
    <dgm:cxn modelId="{04CEAF09-D7A6-4A4F-AC81-1AA321DD219B}" type="presOf" srcId="{1207875D-0896-498D-8622-2848D09CD4BC}" destId="{19484039-8ED6-47C9-AFD4-8C270784E8C4}"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4A2FF27C-F4F6-4B25-9522-98A501902CBD}" type="presParOf" srcId="{D613FED1-ADBF-43CE-93C9-8646914595F2}" destId="{A06E415B-8454-465E-9B70-06A54E23FF29}" srcOrd="0" destOrd="0" presId="urn:microsoft.com/office/officeart/2008/layout/VerticalCurvedList"/>
    <dgm:cxn modelId="{96F6177E-77F2-413F-8A18-521680578BE5}" type="presParOf" srcId="{A06E415B-8454-465E-9B70-06A54E23FF29}" destId="{FA0419D9-C05A-4BF2-B733-893C5FCDB58D}" srcOrd="0" destOrd="0" presId="urn:microsoft.com/office/officeart/2008/layout/VerticalCurvedList"/>
    <dgm:cxn modelId="{F5A11352-9828-4A10-8057-23E559DA203C}" type="presParOf" srcId="{FA0419D9-C05A-4BF2-B733-893C5FCDB58D}" destId="{EA7B6CAD-3085-40F1-ADC7-268817AC07E2}" srcOrd="0" destOrd="0" presId="urn:microsoft.com/office/officeart/2008/layout/VerticalCurvedList"/>
    <dgm:cxn modelId="{D45E097A-9392-4BDE-983F-A1AE01EB1B44}" type="presParOf" srcId="{FA0419D9-C05A-4BF2-B733-893C5FCDB58D}" destId="{68BF1679-BB58-4E0B-9EC6-C6D6D53C4F00}" srcOrd="1" destOrd="0" presId="urn:microsoft.com/office/officeart/2008/layout/VerticalCurvedList"/>
    <dgm:cxn modelId="{17E163F4-D85D-4E55-B262-6A4C19E22B77}" type="presParOf" srcId="{FA0419D9-C05A-4BF2-B733-893C5FCDB58D}" destId="{0A223D48-F0BC-4311-8C13-ADD38D90B9E3}" srcOrd="2" destOrd="0" presId="urn:microsoft.com/office/officeart/2008/layout/VerticalCurvedList"/>
    <dgm:cxn modelId="{7604F1B4-2DE5-483E-874F-1D3AE2F8C841}" type="presParOf" srcId="{FA0419D9-C05A-4BF2-B733-893C5FCDB58D}" destId="{AACC2929-5008-416C-8F28-3BFCB949089F}" srcOrd="3" destOrd="0" presId="urn:microsoft.com/office/officeart/2008/layout/VerticalCurvedList"/>
    <dgm:cxn modelId="{259B6D15-E30B-48B6-BD26-759A32A21A55}" type="presParOf" srcId="{A06E415B-8454-465E-9B70-06A54E23FF29}" destId="{E504C157-FCAD-4B4C-AF89-A74594876EC9}" srcOrd="1" destOrd="0" presId="urn:microsoft.com/office/officeart/2008/layout/VerticalCurvedList"/>
    <dgm:cxn modelId="{84C7C98A-7990-4869-AE5A-895D23657C6B}" type="presParOf" srcId="{A06E415B-8454-465E-9B70-06A54E23FF29}" destId="{DABB690D-8CC7-4B6E-8CB0-51D4F90BFDFF}" srcOrd="2" destOrd="0" presId="urn:microsoft.com/office/officeart/2008/layout/VerticalCurvedList"/>
    <dgm:cxn modelId="{84BE74B2-E016-47D0-83A5-C90A37751BE9}" type="presParOf" srcId="{DABB690D-8CC7-4B6E-8CB0-51D4F90BFDFF}" destId="{BC72DAE8-201B-4EBB-8647-9413C05008EE}" srcOrd="0" destOrd="0" presId="urn:microsoft.com/office/officeart/2008/layout/VerticalCurvedList"/>
    <dgm:cxn modelId="{7C169EAB-91EF-43F8-91DC-4BCB798EA5BB}" type="presParOf" srcId="{A06E415B-8454-465E-9B70-06A54E23FF29}" destId="{19484039-8ED6-47C9-AFD4-8C270784E8C4}" srcOrd="3" destOrd="0" presId="urn:microsoft.com/office/officeart/2008/layout/VerticalCurvedList"/>
    <dgm:cxn modelId="{FE5CF4F3-60F6-47F8-BF96-18C092FBDFD8}" type="presParOf" srcId="{A06E415B-8454-465E-9B70-06A54E23FF29}" destId="{A68E7AD4-87D3-42CC-8E19-1E1DB7E0E0B6}" srcOrd="4" destOrd="0" presId="urn:microsoft.com/office/officeart/2008/layout/VerticalCurvedList"/>
    <dgm:cxn modelId="{42F22DBF-B22E-4C00-8C32-A7988CFD4337}" type="presParOf" srcId="{A68E7AD4-87D3-42CC-8E19-1E1DB7E0E0B6}" destId="{DF53504C-4F6C-4E4D-BCB2-11F3DBBA9EB8}" srcOrd="0" destOrd="0" presId="urn:microsoft.com/office/officeart/2008/layout/VerticalCurvedList"/>
    <dgm:cxn modelId="{C29AA566-56EA-48F1-9117-206C39FDF6F9}" type="presParOf" srcId="{A06E415B-8454-465E-9B70-06A54E23FF29}" destId="{76B197C6-4289-4B11-9017-2FB1417D302F}" srcOrd="5" destOrd="0" presId="urn:microsoft.com/office/officeart/2008/layout/VerticalCurvedList"/>
    <dgm:cxn modelId="{0FD3073B-4884-41C4-AB09-62D4466EDEEE}" type="presParOf" srcId="{A06E415B-8454-465E-9B70-06A54E23FF29}" destId="{08ED3126-A07B-434D-89E7-DFCF4A7BBFC5}" srcOrd="6" destOrd="0" presId="urn:microsoft.com/office/officeart/2008/layout/VerticalCurvedList"/>
    <dgm:cxn modelId="{951283F1-10D2-46FB-8163-352B1F338C86}" type="presParOf" srcId="{08ED3126-A07B-434D-89E7-DFCF4A7BBFC5}" destId="{6C619D5E-55A1-4669-B481-EA94AB90F97E}" srcOrd="0" destOrd="0" presId="urn:microsoft.com/office/officeart/2008/layout/VerticalCurvedList"/>
    <dgm:cxn modelId="{A24EE64F-6772-4B31-B050-F9CDE9474D36}" type="presParOf" srcId="{A06E415B-8454-465E-9B70-06A54E23FF29}" destId="{26BCD4F4-6DE0-4E7D-A798-C421279982FF}" srcOrd="7" destOrd="0" presId="urn:microsoft.com/office/officeart/2008/layout/VerticalCurvedList"/>
    <dgm:cxn modelId="{9D846CE7-0D37-4726-9782-CE7E83B2AC1E}" type="presParOf" srcId="{A06E415B-8454-465E-9B70-06A54E23FF29}" destId="{9A134884-8279-4EF7-81EE-68D2000A4347}" srcOrd="8" destOrd="0" presId="urn:microsoft.com/office/officeart/2008/layout/VerticalCurvedList"/>
    <dgm:cxn modelId="{5C0D4570-E687-48D2-B643-91F0605A86F7}" type="presParOf" srcId="{9A134884-8279-4EF7-81EE-68D2000A4347}" destId="{4E640108-B1F5-4432-B0A1-95A3D76EE85B}" srcOrd="0" destOrd="0" presId="urn:microsoft.com/office/officeart/2008/layout/VerticalCurvedList"/>
    <dgm:cxn modelId="{2BCFE44C-B092-4833-8CAB-570EFA7F656C}" type="presParOf" srcId="{A06E415B-8454-465E-9B70-06A54E23FF29}" destId="{43735981-3F3A-4830-8ECE-D14E1697A4E7}" srcOrd="9" destOrd="0" presId="urn:microsoft.com/office/officeart/2008/layout/VerticalCurvedList"/>
    <dgm:cxn modelId="{46A91B20-6A3D-45C6-B14E-083BE927A5A1}" type="presParOf" srcId="{A06E415B-8454-465E-9B70-06A54E23FF29}" destId="{0D83C0D7-33A3-4BCA-890C-3F0539F27785}" srcOrd="10" destOrd="0" presId="urn:microsoft.com/office/officeart/2008/layout/VerticalCurvedList"/>
    <dgm:cxn modelId="{3E1E51CD-FCC8-456B-8848-2C3D7AFB8B10}" type="presParOf" srcId="{0D83C0D7-33A3-4BCA-890C-3F0539F27785}" destId="{6C7DFB5E-EE70-4D93-B97B-385935B4EC20}" srcOrd="0" destOrd="0" presId="urn:microsoft.com/office/officeart/2008/layout/VerticalCurvedList"/>
    <dgm:cxn modelId="{6BD72F1A-4298-486C-8B82-66DC319EAC3E}" type="presParOf" srcId="{A06E415B-8454-465E-9B70-06A54E23FF29}" destId="{FFBA6FCA-EEB6-42AB-9BE5-B416B9959378}" srcOrd="11" destOrd="0" presId="urn:microsoft.com/office/officeart/2008/layout/VerticalCurvedList"/>
    <dgm:cxn modelId="{39E3C278-8070-474C-BF44-C4C4901800E3}" type="presParOf" srcId="{A06E415B-8454-465E-9B70-06A54E23FF29}" destId="{525AD406-EF58-4A19-8BF9-3ED8DA1D14A2}" srcOrd="12" destOrd="0" presId="urn:microsoft.com/office/officeart/2008/layout/VerticalCurvedList"/>
    <dgm:cxn modelId="{12B8129A-6FEB-455C-9AD8-BB11F9B32AB7}" type="presParOf" srcId="{525AD406-EF58-4A19-8BF9-3ED8DA1D14A2}" destId="{2BE4E75F-E459-4EDE-B91B-E2E3B5C5147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F54AC0-F228-4284-93D1-A86621F270A6}"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IN"/>
        </a:p>
      </dgm:t>
    </dgm:pt>
    <dgm:pt modelId="{F41534F5-0AB8-46FE-AF67-9FFDEEE0417D}">
      <dgm:prSet phldrT="[Text]" custT="1"/>
      <dgm:spPr>
        <a:solidFill>
          <a:schemeClr val="bg1">
            <a:lumMod val="65000"/>
          </a:schemeClr>
        </a:solidFill>
      </dgm:spPr>
      <dgm:t>
        <a:bodyPr/>
        <a:lstStyle/>
        <a:p>
          <a:r>
            <a:rPr lang="en-US" sz="2200" b="1" dirty="0">
              <a:latin typeface="+mn-lt"/>
              <a:cs typeface="Times New Roman" pitchFamily="18" charset="0"/>
            </a:rPr>
            <a:t>Building and Strengthening IP Portfolio around Product  </a:t>
          </a:r>
          <a:endParaRPr lang="en-IN" sz="2200" b="1" dirty="0">
            <a:latin typeface="+mn-lt"/>
          </a:endParaRPr>
        </a:p>
      </dgm:t>
    </dgm:pt>
    <dgm:pt modelId="{0F9B13A1-5338-4638-B274-A3E56B5F4AF5}" type="parTrans" cxnId="{ABA6CFFC-856E-4AFF-A90C-92B536A42A4A}">
      <dgm:prSet/>
      <dgm:spPr/>
      <dgm:t>
        <a:bodyPr/>
        <a:lstStyle/>
        <a:p>
          <a:endParaRPr lang="en-IN" sz="2200">
            <a:latin typeface="+mn-lt"/>
          </a:endParaRPr>
        </a:p>
      </dgm:t>
    </dgm:pt>
    <dgm:pt modelId="{5A5EB3B3-D9C1-4BE8-A207-07406D12896A}" type="sibTrans" cxnId="{ABA6CFFC-856E-4AFF-A90C-92B536A42A4A}">
      <dgm:prSet/>
      <dgm:spPr/>
      <dgm:t>
        <a:bodyPr/>
        <a:lstStyle/>
        <a:p>
          <a:endParaRPr lang="en-IN" sz="2200">
            <a:latin typeface="+mn-lt"/>
          </a:endParaRPr>
        </a:p>
      </dgm:t>
    </dgm:pt>
    <dgm:pt modelId="{1207875D-0896-498D-8622-2848D09CD4BC}">
      <dgm:prSet phldrT="[Text]" custT="1"/>
      <dgm:spPr>
        <a:solidFill>
          <a:schemeClr val="bg1">
            <a:lumMod val="65000"/>
          </a:schemeClr>
        </a:solidFill>
      </dgm:spPr>
      <dgm:t>
        <a:bodyPr/>
        <a:lstStyle/>
        <a:p>
          <a:r>
            <a:rPr lang="en-IN" sz="2200" b="1" dirty="0">
              <a:latin typeface="+mn-lt"/>
              <a:cs typeface="Times New Roman" pitchFamily="18" charset="0"/>
            </a:rPr>
            <a:t>Strategic IP Protection &amp; Brand Building-Huge Financial Rewards  </a:t>
          </a:r>
        </a:p>
      </dgm:t>
    </dgm:pt>
    <dgm:pt modelId="{BC4D053A-6FFC-484C-8FBB-6EEAA0BFAD68}" type="parTrans" cxnId="{E0BF03C9-B794-429A-A846-F803B463725A}">
      <dgm:prSet/>
      <dgm:spPr/>
      <dgm:t>
        <a:bodyPr/>
        <a:lstStyle/>
        <a:p>
          <a:endParaRPr lang="en-IN" sz="2200">
            <a:latin typeface="+mn-lt"/>
          </a:endParaRPr>
        </a:p>
      </dgm:t>
    </dgm:pt>
    <dgm:pt modelId="{84D7DC11-F5D4-45D1-B5DA-00CFD1A6114B}" type="sibTrans" cxnId="{E0BF03C9-B794-429A-A846-F803B463725A}">
      <dgm:prSet/>
      <dgm:spPr/>
      <dgm:t>
        <a:bodyPr/>
        <a:lstStyle/>
        <a:p>
          <a:endParaRPr lang="en-IN" sz="2200">
            <a:latin typeface="+mn-lt"/>
          </a:endParaRPr>
        </a:p>
      </dgm:t>
    </dgm:pt>
    <dgm:pt modelId="{DE44B7F4-7EBE-45BF-B643-A83560153007}">
      <dgm:prSet phldrT="[Text]" custT="1"/>
      <dgm:spPr>
        <a:solidFill>
          <a:schemeClr val="bg1">
            <a:lumMod val="65000"/>
          </a:schemeClr>
        </a:solidFill>
      </dgm:spPr>
      <dgm:t>
        <a:bodyPr/>
        <a:lstStyle/>
        <a:p>
          <a:r>
            <a:rPr lang="en-US" sz="2200" b="1" dirty="0">
              <a:latin typeface="+mn-lt"/>
              <a:cs typeface="Times New Roman" pitchFamily="18" charset="0"/>
            </a:rPr>
            <a:t>Robust Agreements -Vendor</a:t>
          </a:r>
          <a:r>
            <a:rPr lang="en-US" sz="2200" b="1" baseline="0" dirty="0">
              <a:latin typeface="+mn-lt"/>
              <a:cs typeface="Times New Roman" pitchFamily="18" charset="0"/>
            </a:rPr>
            <a:t> Engagement</a:t>
          </a:r>
          <a:endParaRPr lang="en-IN" sz="2200" b="1" dirty="0">
            <a:latin typeface="+mn-lt"/>
          </a:endParaRPr>
        </a:p>
      </dgm:t>
    </dgm:pt>
    <dgm:pt modelId="{0F5EE91A-73E4-46F4-9F4E-C772BE106054}" type="parTrans" cxnId="{4C467F06-CEAA-4F47-BF5D-EFAA1F01172F}">
      <dgm:prSet/>
      <dgm:spPr/>
      <dgm:t>
        <a:bodyPr/>
        <a:lstStyle/>
        <a:p>
          <a:endParaRPr lang="en-IN" sz="2200">
            <a:latin typeface="+mn-lt"/>
          </a:endParaRPr>
        </a:p>
      </dgm:t>
    </dgm:pt>
    <dgm:pt modelId="{A26DF1BF-E0E7-40B8-A788-B26B44F25340}" type="sibTrans" cxnId="{4C467F06-CEAA-4F47-BF5D-EFAA1F01172F}">
      <dgm:prSet/>
      <dgm:spPr/>
      <dgm:t>
        <a:bodyPr/>
        <a:lstStyle/>
        <a:p>
          <a:endParaRPr lang="en-IN" sz="2200">
            <a:latin typeface="+mn-lt"/>
          </a:endParaRPr>
        </a:p>
      </dgm:t>
    </dgm:pt>
    <dgm:pt modelId="{D1ADDFE3-D79C-419E-8764-101B742B4A72}">
      <dgm:prSet phldrT="[Text]" custT="1"/>
      <dgm:spPr>
        <a:solidFill>
          <a:schemeClr val="bg1">
            <a:lumMod val="65000"/>
          </a:schemeClr>
        </a:solidFill>
      </dgm:spPr>
      <dgm:t>
        <a:bodyPr/>
        <a:lstStyle/>
        <a:p>
          <a:r>
            <a:rPr lang="en-US" sz="2200" b="1" dirty="0">
              <a:latin typeface="+mn-lt"/>
              <a:cs typeface="Times New Roman" pitchFamily="18" charset="0"/>
            </a:rPr>
            <a:t>Clarity on IP</a:t>
          </a:r>
          <a:r>
            <a:rPr lang="en-US" sz="2200" b="1" baseline="0" dirty="0">
              <a:latin typeface="+mn-lt"/>
              <a:cs typeface="Times New Roman" pitchFamily="18" charset="0"/>
            </a:rPr>
            <a:t> Ownership and Commercialization Rights </a:t>
          </a:r>
          <a:endParaRPr lang="en-IN" sz="2200" b="1" dirty="0">
            <a:latin typeface="+mn-lt"/>
          </a:endParaRPr>
        </a:p>
      </dgm:t>
    </dgm:pt>
    <dgm:pt modelId="{2AABC7C4-22AC-4B1D-B613-47B57C6D5C8F}" type="parTrans" cxnId="{D4D1D1D4-0C4D-4B1D-808D-7A99A083680C}">
      <dgm:prSet/>
      <dgm:spPr/>
      <dgm:t>
        <a:bodyPr/>
        <a:lstStyle/>
        <a:p>
          <a:endParaRPr lang="en-IN" sz="2200">
            <a:latin typeface="+mn-lt"/>
          </a:endParaRPr>
        </a:p>
      </dgm:t>
    </dgm:pt>
    <dgm:pt modelId="{70A2F1E4-4B9B-4339-89A7-F59EFC4AEECB}" type="sibTrans" cxnId="{D4D1D1D4-0C4D-4B1D-808D-7A99A083680C}">
      <dgm:prSet/>
      <dgm:spPr/>
      <dgm:t>
        <a:bodyPr/>
        <a:lstStyle/>
        <a:p>
          <a:endParaRPr lang="en-IN" sz="2200">
            <a:latin typeface="+mn-lt"/>
          </a:endParaRPr>
        </a:p>
      </dgm:t>
    </dgm:pt>
    <dgm:pt modelId="{F5DD4C19-02B4-47EB-9AB8-C82BDBD57CF4}">
      <dgm:prSet phldrT="[Tex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b="1" dirty="0">
              <a:latin typeface="+mn-lt"/>
              <a:cs typeface="Times New Roman" pitchFamily="18" charset="0"/>
            </a:rPr>
            <a:t>Technology Valuation for Adding Value to IP</a:t>
          </a:r>
          <a:endParaRPr lang="en-IN" sz="2200" b="1" dirty="0">
            <a:latin typeface="+mn-lt"/>
          </a:endParaRPr>
        </a:p>
        <a:p>
          <a:pPr defTabSz="755650">
            <a:lnSpc>
              <a:spcPct val="90000"/>
            </a:lnSpc>
            <a:spcBef>
              <a:spcPct val="0"/>
            </a:spcBef>
            <a:spcAft>
              <a:spcPct val="35000"/>
            </a:spcAft>
          </a:pPr>
          <a:endParaRPr lang="en-IN" sz="2200" b="1" dirty="0">
            <a:latin typeface="+mn-lt"/>
          </a:endParaRPr>
        </a:p>
      </dgm:t>
    </dgm:pt>
    <dgm:pt modelId="{35956859-59C2-41AE-A583-6241F8531E4B}" type="parTrans" cxnId="{457FA4C1-F1E7-49AF-99CA-3438F564EF32}">
      <dgm:prSet/>
      <dgm:spPr/>
      <dgm:t>
        <a:bodyPr/>
        <a:lstStyle/>
        <a:p>
          <a:endParaRPr lang="en-IN" sz="2200">
            <a:latin typeface="+mn-lt"/>
          </a:endParaRPr>
        </a:p>
      </dgm:t>
    </dgm:pt>
    <dgm:pt modelId="{6176E456-0C57-417E-825F-BC0E916A80F0}" type="sibTrans" cxnId="{457FA4C1-F1E7-49AF-99CA-3438F564EF32}">
      <dgm:prSet/>
      <dgm:spPr/>
      <dgm:t>
        <a:bodyPr/>
        <a:lstStyle/>
        <a:p>
          <a:endParaRPr lang="en-IN" sz="2200">
            <a:latin typeface="+mn-lt"/>
          </a:endParaRPr>
        </a:p>
      </dgm:t>
    </dgm:pt>
    <dgm:pt modelId="{E2881318-BCE1-4EDF-B6AF-5A3B3C08F9EF}">
      <dgm:prSet phldrT="[Text]" custT="1"/>
      <dgm:spPr>
        <a:solidFill>
          <a:srgbClr val="CCFFCC"/>
        </a:solidFill>
      </dgm:spPr>
      <dgm:t>
        <a:bodyPr/>
        <a:lstStyle/>
        <a:p>
          <a:r>
            <a:rPr lang="en-IN" sz="2200" b="1" dirty="0">
              <a:latin typeface="+mn-lt"/>
            </a:rPr>
            <a:t>BCIL- Providing hand-holding support to Entrepreneurs –SIB </a:t>
          </a:r>
        </a:p>
      </dgm:t>
    </dgm:pt>
    <dgm:pt modelId="{E598386B-0D67-4157-B326-F676208D6A76}" type="parTrans" cxnId="{FE64A531-791D-43B6-AD9C-568F6C0C0F63}">
      <dgm:prSet/>
      <dgm:spPr/>
      <dgm:t>
        <a:bodyPr/>
        <a:lstStyle/>
        <a:p>
          <a:endParaRPr lang="en-IN" sz="2200">
            <a:latin typeface="+mn-lt"/>
          </a:endParaRPr>
        </a:p>
      </dgm:t>
    </dgm:pt>
    <dgm:pt modelId="{0239053C-504A-44F2-8F84-F1144BF026E6}" type="sibTrans" cxnId="{FE64A531-791D-43B6-AD9C-568F6C0C0F63}">
      <dgm:prSet/>
      <dgm:spPr/>
      <dgm:t>
        <a:bodyPr/>
        <a:lstStyle/>
        <a:p>
          <a:endParaRPr lang="en-IN" sz="2200">
            <a:latin typeface="+mn-lt"/>
          </a:endParaRPr>
        </a:p>
      </dgm:t>
    </dgm:pt>
    <dgm:pt modelId="{D613FED1-ADBF-43CE-93C9-8646914595F2}" type="pres">
      <dgm:prSet presAssocID="{C2F54AC0-F228-4284-93D1-A86621F270A6}" presName="Name0" presStyleCnt="0">
        <dgm:presLayoutVars>
          <dgm:chMax val="7"/>
          <dgm:chPref val="7"/>
          <dgm:dir/>
        </dgm:presLayoutVars>
      </dgm:prSet>
      <dgm:spPr/>
      <dgm:t>
        <a:bodyPr/>
        <a:lstStyle/>
        <a:p>
          <a:endParaRPr lang="en-IN"/>
        </a:p>
      </dgm:t>
    </dgm:pt>
    <dgm:pt modelId="{A06E415B-8454-465E-9B70-06A54E23FF29}" type="pres">
      <dgm:prSet presAssocID="{C2F54AC0-F228-4284-93D1-A86621F270A6}" presName="Name1" presStyleCnt="0"/>
      <dgm:spPr/>
    </dgm:pt>
    <dgm:pt modelId="{FA0419D9-C05A-4BF2-B733-893C5FCDB58D}" type="pres">
      <dgm:prSet presAssocID="{C2F54AC0-F228-4284-93D1-A86621F270A6}" presName="cycle" presStyleCnt="0"/>
      <dgm:spPr/>
    </dgm:pt>
    <dgm:pt modelId="{EA7B6CAD-3085-40F1-ADC7-268817AC07E2}" type="pres">
      <dgm:prSet presAssocID="{C2F54AC0-F228-4284-93D1-A86621F270A6}" presName="srcNode" presStyleLbl="node1" presStyleIdx="0" presStyleCnt="6"/>
      <dgm:spPr/>
    </dgm:pt>
    <dgm:pt modelId="{68BF1679-BB58-4E0B-9EC6-C6D6D53C4F00}" type="pres">
      <dgm:prSet presAssocID="{C2F54AC0-F228-4284-93D1-A86621F270A6}" presName="conn" presStyleLbl="parChTrans1D2" presStyleIdx="0" presStyleCnt="1"/>
      <dgm:spPr/>
      <dgm:t>
        <a:bodyPr/>
        <a:lstStyle/>
        <a:p>
          <a:endParaRPr lang="en-IN"/>
        </a:p>
      </dgm:t>
    </dgm:pt>
    <dgm:pt modelId="{0A223D48-F0BC-4311-8C13-ADD38D90B9E3}" type="pres">
      <dgm:prSet presAssocID="{C2F54AC0-F228-4284-93D1-A86621F270A6}" presName="extraNode" presStyleLbl="node1" presStyleIdx="0" presStyleCnt="6"/>
      <dgm:spPr/>
    </dgm:pt>
    <dgm:pt modelId="{AACC2929-5008-416C-8F28-3BFCB949089F}" type="pres">
      <dgm:prSet presAssocID="{C2F54AC0-F228-4284-93D1-A86621F270A6}" presName="dstNode" presStyleLbl="node1" presStyleIdx="0" presStyleCnt="6"/>
      <dgm:spPr/>
    </dgm:pt>
    <dgm:pt modelId="{E504C157-FCAD-4B4C-AF89-A74594876EC9}" type="pres">
      <dgm:prSet presAssocID="{F41534F5-0AB8-46FE-AF67-9FFDEEE0417D}" presName="text_1" presStyleLbl="node1" presStyleIdx="0" presStyleCnt="6">
        <dgm:presLayoutVars>
          <dgm:bulletEnabled val="1"/>
        </dgm:presLayoutVars>
      </dgm:prSet>
      <dgm:spPr/>
      <dgm:t>
        <a:bodyPr/>
        <a:lstStyle/>
        <a:p>
          <a:endParaRPr lang="en-IN"/>
        </a:p>
      </dgm:t>
    </dgm:pt>
    <dgm:pt modelId="{DABB690D-8CC7-4B6E-8CB0-51D4F90BFDFF}" type="pres">
      <dgm:prSet presAssocID="{F41534F5-0AB8-46FE-AF67-9FFDEEE0417D}" presName="accent_1" presStyleCnt="0"/>
      <dgm:spPr/>
    </dgm:pt>
    <dgm:pt modelId="{BC72DAE8-201B-4EBB-8647-9413C05008EE}" type="pres">
      <dgm:prSet presAssocID="{F41534F5-0AB8-46FE-AF67-9FFDEEE0417D}" presName="accentRepeatNode" presStyleLbl="solidFgAcc1" presStyleIdx="0" presStyleCnt="6" custLinFactNeighborX="-1673" custLinFactNeighborY="-2550"/>
      <dgm:spPr/>
    </dgm:pt>
    <dgm:pt modelId="{19484039-8ED6-47C9-AFD4-8C270784E8C4}" type="pres">
      <dgm:prSet presAssocID="{1207875D-0896-498D-8622-2848D09CD4BC}" presName="text_2" presStyleLbl="node1" presStyleIdx="1" presStyleCnt="6">
        <dgm:presLayoutVars>
          <dgm:bulletEnabled val="1"/>
        </dgm:presLayoutVars>
      </dgm:prSet>
      <dgm:spPr/>
      <dgm:t>
        <a:bodyPr/>
        <a:lstStyle/>
        <a:p>
          <a:endParaRPr lang="en-IN"/>
        </a:p>
      </dgm:t>
    </dgm:pt>
    <dgm:pt modelId="{A68E7AD4-87D3-42CC-8E19-1E1DB7E0E0B6}" type="pres">
      <dgm:prSet presAssocID="{1207875D-0896-498D-8622-2848D09CD4BC}" presName="accent_2" presStyleCnt="0"/>
      <dgm:spPr/>
    </dgm:pt>
    <dgm:pt modelId="{DF53504C-4F6C-4E4D-BCB2-11F3DBBA9EB8}" type="pres">
      <dgm:prSet presAssocID="{1207875D-0896-498D-8622-2848D09CD4BC}" presName="accentRepeatNode" presStyleLbl="solidFgAcc1" presStyleIdx="1" presStyleCnt="6"/>
      <dgm:spPr/>
    </dgm:pt>
    <dgm:pt modelId="{76B197C6-4289-4B11-9017-2FB1417D302F}" type="pres">
      <dgm:prSet presAssocID="{DE44B7F4-7EBE-45BF-B643-A83560153007}" presName="text_3" presStyleLbl="node1" presStyleIdx="2" presStyleCnt="6">
        <dgm:presLayoutVars>
          <dgm:bulletEnabled val="1"/>
        </dgm:presLayoutVars>
      </dgm:prSet>
      <dgm:spPr/>
      <dgm:t>
        <a:bodyPr/>
        <a:lstStyle/>
        <a:p>
          <a:endParaRPr lang="en-IN"/>
        </a:p>
      </dgm:t>
    </dgm:pt>
    <dgm:pt modelId="{08ED3126-A07B-434D-89E7-DFCF4A7BBFC5}" type="pres">
      <dgm:prSet presAssocID="{DE44B7F4-7EBE-45BF-B643-A83560153007}" presName="accent_3" presStyleCnt="0"/>
      <dgm:spPr/>
    </dgm:pt>
    <dgm:pt modelId="{6C619D5E-55A1-4669-B481-EA94AB90F97E}" type="pres">
      <dgm:prSet presAssocID="{DE44B7F4-7EBE-45BF-B643-A83560153007}" presName="accentRepeatNode" presStyleLbl="solidFgAcc1" presStyleIdx="2" presStyleCnt="6"/>
      <dgm:spPr/>
    </dgm:pt>
    <dgm:pt modelId="{26BCD4F4-6DE0-4E7D-A798-C421279982FF}" type="pres">
      <dgm:prSet presAssocID="{D1ADDFE3-D79C-419E-8764-101B742B4A72}" presName="text_4" presStyleLbl="node1" presStyleIdx="3" presStyleCnt="6">
        <dgm:presLayoutVars>
          <dgm:bulletEnabled val="1"/>
        </dgm:presLayoutVars>
      </dgm:prSet>
      <dgm:spPr/>
      <dgm:t>
        <a:bodyPr/>
        <a:lstStyle/>
        <a:p>
          <a:endParaRPr lang="en-IN"/>
        </a:p>
      </dgm:t>
    </dgm:pt>
    <dgm:pt modelId="{9A134884-8279-4EF7-81EE-68D2000A4347}" type="pres">
      <dgm:prSet presAssocID="{D1ADDFE3-D79C-419E-8764-101B742B4A72}" presName="accent_4" presStyleCnt="0"/>
      <dgm:spPr/>
    </dgm:pt>
    <dgm:pt modelId="{4E640108-B1F5-4432-B0A1-95A3D76EE85B}" type="pres">
      <dgm:prSet presAssocID="{D1ADDFE3-D79C-419E-8764-101B742B4A72}" presName="accentRepeatNode" presStyleLbl="solidFgAcc1" presStyleIdx="3" presStyleCnt="6"/>
      <dgm:spPr/>
    </dgm:pt>
    <dgm:pt modelId="{43735981-3F3A-4830-8ECE-D14E1697A4E7}" type="pres">
      <dgm:prSet presAssocID="{F5DD4C19-02B4-47EB-9AB8-C82BDBD57CF4}" presName="text_5" presStyleLbl="node1" presStyleIdx="4" presStyleCnt="6">
        <dgm:presLayoutVars>
          <dgm:bulletEnabled val="1"/>
        </dgm:presLayoutVars>
      </dgm:prSet>
      <dgm:spPr/>
      <dgm:t>
        <a:bodyPr/>
        <a:lstStyle/>
        <a:p>
          <a:endParaRPr lang="en-IN"/>
        </a:p>
      </dgm:t>
    </dgm:pt>
    <dgm:pt modelId="{0D83C0D7-33A3-4BCA-890C-3F0539F27785}" type="pres">
      <dgm:prSet presAssocID="{F5DD4C19-02B4-47EB-9AB8-C82BDBD57CF4}" presName="accent_5" presStyleCnt="0"/>
      <dgm:spPr/>
    </dgm:pt>
    <dgm:pt modelId="{6C7DFB5E-EE70-4D93-B97B-385935B4EC20}" type="pres">
      <dgm:prSet presAssocID="{F5DD4C19-02B4-47EB-9AB8-C82BDBD57CF4}" presName="accentRepeatNode" presStyleLbl="solidFgAcc1" presStyleIdx="4" presStyleCnt="6"/>
      <dgm:spPr/>
    </dgm:pt>
    <dgm:pt modelId="{FFBA6FCA-EEB6-42AB-9BE5-B416B9959378}" type="pres">
      <dgm:prSet presAssocID="{E2881318-BCE1-4EDF-B6AF-5A3B3C08F9EF}" presName="text_6" presStyleLbl="node1" presStyleIdx="5" presStyleCnt="6" custScaleY="130537">
        <dgm:presLayoutVars>
          <dgm:bulletEnabled val="1"/>
        </dgm:presLayoutVars>
      </dgm:prSet>
      <dgm:spPr/>
      <dgm:t>
        <a:bodyPr/>
        <a:lstStyle/>
        <a:p>
          <a:endParaRPr lang="en-IN"/>
        </a:p>
      </dgm:t>
    </dgm:pt>
    <dgm:pt modelId="{525AD406-EF58-4A19-8BF9-3ED8DA1D14A2}" type="pres">
      <dgm:prSet presAssocID="{E2881318-BCE1-4EDF-B6AF-5A3B3C08F9EF}" presName="accent_6" presStyleCnt="0"/>
      <dgm:spPr/>
    </dgm:pt>
    <dgm:pt modelId="{2BE4E75F-E459-4EDE-B91B-E2E3B5C51476}" type="pres">
      <dgm:prSet presAssocID="{E2881318-BCE1-4EDF-B6AF-5A3B3C08F9EF}" presName="accentRepeatNode" presStyleLbl="solidFgAcc1" presStyleIdx="5" presStyleCnt="6"/>
      <dgm:spPr/>
    </dgm:pt>
  </dgm:ptLst>
  <dgm:cxnLst>
    <dgm:cxn modelId="{D5484E37-9E56-4090-84EF-8BC831841FB0}" type="presOf" srcId="{1207875D-0896-498D-8622-2848D09CD4BC}" destId="{19484039-8ED6-47C9-AFD4-8C270784E8C4}" srcOrd="0" destOrd="0" presId="urn:microsoft.com/office/officeart/2008/layout/VerticalCurvedList"/>
    <dgm:cxn modelId="{ABA6CFFC-856E-4AFF-A90C-92B536A42A4A}" srcId="{C2F54AC0-F228-4284-93D1-A86621F270A6}" destId="{F41534F5-0AB8-46FE-AF67-9FFDEEE0417D}" srcOrd="0" destOrd="0" parTransId="{0F9B13A1-5338-4638-B274-A3E56B5F4AF5}" sibTransId="{5A5EB3B3-D9C1-4BE8-A207-07406D12896A}"/>
    <dgm:cxn modelId="{1BEF6E7C-5059-4D8B-8352-D0CD301FEB35}" type="presOf" srcId="{C2F54AC0-F228-4284-93D1-A86621F270A6}" destId="{D613FED1-ADBF-43CE-93C9-8646914595F2}" srcOrd="0" destOrd="0" presId="urn:microsoft.com/office/officeart/2008/layout/VerticalCurvedList"/>
    <dgm:cxn modelId="{457FA4C1-F1E7-49AF-99CA-3438F564EF32}" srcId="{C2F54AC0-F228-4284-93D1-A86621F270A6}" destId="{F5DD4C19-02B4-47EB-9AB8-C82BDBD57CF4}" srcOrd="4" destOrd="0" parTransId="{35956859-59C2-41AE-A583-6241F8531E4B}" sibTransId="{6176E456-0C57-417E-825F-BC0E916A80F0}"/>
    <dgm:cxn modelId="{454A099E-5B08-4D4A-8141-5EE0D67ED37E}" type="presOf" srcId="{D1ADDFE3-D79C-419E-8764-101B742B4A72}" destId="{26BCD4F4-6DE0-4E7D-A798-C421279982FF}" srcOrd="0" destOrd="0" presId="urn:microsoft.com/office/officeart/2008/layout/VerticalCurvedList"/>
    <dgm:cxn modelId="{FE64A531-791D-43B6-AD9C-568F6C0C0F63}" srcId="{C2F54AC0-F228-4284-93D1-A86621F270A6}" destId="{E2881318-BCE1-4EDF-B6AF-5A3B3C08F9EF}" srcOrd="5" destOrd="0" parTransId="{E598386B-0D67-4157-B326-F676208D6A76}" sibTransId="{0239053C-504A-44F2-8F84-F1144BF026E6}"/>
    <dgm:cxn modelId="{4C467F06-CEAA-4F47-BF5D-EFAA1F01172F}" srcId="{C2F54AC0-F228-4284-93D1-A86621F270A6}" destId="{DE44B7F4-7EBE-45BF-B643-A83560153007}" srcOrd="2" destOrd="0" parTransId="{0F5EE91A-73E4-46F4-9F4E-C772BE106054}" sibTransId="{A26DF1BF-E0E7-40B8-A788-B26B44F25340}"/>
    <dgm:cxn modelId="{D4D1D1D4-0C4D-4B1D-808D-7A99A083680C}" srcId="{C2F54AC0-F228-4284-93D1-A86621F270A6}" destId="{D1ADDFE3-D79C-419E-8764-101B742B4A72}" srcOrd="3" destOrd="0" parTransId="{2AABC7C4-22AC-4B1D-B613-47B57C6D5C8F}" sibTransId="{70A2F1E4-4B9B-4339-89A7-F59EFC4AEECB}"/>
    <dgm:cxn modelId="{674A3C60-3E1D-412E-B6B8-A8C256300327}" type="presOf" srcId="{F41534F5-0AB8-46FE-AF67-9FFDEEE0417D}" destId="{E504C157-FCAD-4B4C-AF89-A74594876EC9}" srcOrd="0" destOrd="0" presId="urn:microsoft.com/office/officeart/2008/layout/VerticalCurvedList"/>
    <dgm:cxn modelId="{3A3781B6-0335-4398-A8C0-728A26D4F941}" type="presOf" srcId="{F5DD4C19-02B4-47EB-9AB8-C82BDBD57CF4}" destId="{43735981-3F3A-4830-8ECE-D14E1697A4E7}" srcOrd="0" destOrd="0" presId="urn:microsoft.com/office/officeart/2008/layout/VerticalCurvedList"/>
    <dgm:cxn modelId="{4E1022A5-6012-4528-8F6F-C3DE6628C764}" type="presOf" srcId="{DE44B7F4-7EBE-45BF-B643-A83560153007}" destId="{76B197C6-4289-4B11-9017-2FB1417D302F}" srcOrd="0" destOrd="0" presId="urn:microsoft.com/office/officeart/2008/layout/VerticalCurvedList"/>
    <dgm:cxn modelId="{B4867011-F96E-4D68-8924-D003F32A21D2}" type="presOf" srcId="{E2881318-BCE1-4EDF-B6AF-5A3B3C08F9EF}" destId="{FFBA6FCA-EEB6-42AB-9BE5-B416B9959378}" srcOrd="0" destOrd="0" presId="urn:microsoft.com/office/officeart/2008/layout/VerticalCurvedList"/>
    <dgm:cxn modelId="{76754260-FD42-4EEE-9682-A78A12379102}" type="presOf" srcId="{5A5EB3B3-D9C1-4BE8-A207-07406D12896A}" destId="{68BF1679-BB58-4E0B-9EC6-C6D6D53C4F00}" srcOrd="0" destOrd="0" presId="urn:microsoft.com/office/officeart/2008/layout/VerticalCurvedList"/>
    <dgm:cxn modelId="{E0BF03C9-B794-429A-A846-F803B463725A}" srcId="{C2F54AC0-F228-4284-93D1-A86621F270A6}" destId="{1207875D-0896-498D-8622-2848D09CD4BC}" srcOrd="1" destOrd="0" parTransId="{BC4D053A-6FFC-484C-8FBB-6EEAA0BFAD68}" sibTransId="{84D7DC11-F5D4-45D1-B5DA-00CFD1A6114B}"/>
    <dgm:cxn modelId="{36E505A0-F8D3-4F5B-A443-A18D6AB23361}" type="presParOf" srcId="{D613FED1-ADBF-43CE-93C9-8646914595F2}" destId="{A06E415B-8454-465E-9B70-06A54E23FF29}" srcOrd="0" destOrd="0" presId="urn:microsoft.com/office/officeart/2008/layout/VerticalCurvedList"/>
    <dgm:cxn modelId="{29BB4644-8E27-4E7F-8DD0-22E3D354AE6A}" type="presParOf" srcId="{A06E415B-8454-465E-9B70-06A54E23FF29}" destId="{FA0419D9-C05A-4BF2-B733-893C5FCDB58D}" srcOrd="0" destOrd="0" presId="urn:microsoft.com/office/officeart/2008/layout/VerticalCurvedList"/>
    <dgm:cxn modelId="{5776AAE4-F545-4F05-9019-5F0F0EA816AA}" type="presParOf" srcId="{FA0419D9-C05A-4BF2-B733-893C5FCDB58D}" destId="{EA7B6CAD-3085-40F1-ADC7-268817AC07E2}" srcOrd="0" destOrd="0" presId="urn:microsoft.com/office/officeart/2008/layout/VerticalCurvedList"/>
    <dgm:cxn modelId="{43DF5955-5F46-44E2-BF37-71A0F3FDA5D8}" type="presParOf" srcId="{FA0419D9-C05A-4BF2-B733-893C5FCDB58D}" destId="{68BF1679-BB58-4E0B-9EC6-C6D6D53C4F00}" srcOrd="1" destOrd="0" presId="urn:microsoft.com/office/officeart/2008/layout/VerticalCurvedList"/>
    <dgm:cxn modelId="{CE055828-22AB-4A37-AC6A-F6304F9E49E6}" type="presParOf" srcId="{FA0419D9-C05A-4BF2-B733-893C5FCDB58D}" destId="{0A223D48-F0BC-4311-8C13-ADD38D90B9E3}" srcOrd="2" destOrd="0" presId="urn:microsoft.com/office/officeart/2008/layout/VerticalCurvedList"/>
    <dgm:cxn modelId="{486C9857-7445-43C1-90DA-823344EAFDB1}" type="presParOf" srcId="{FA0419D9-C05A-4BF2-B733-893C5FCDB58D}" destId="{AACC2929-5008-416C-8F28-3BFCB949089F}" srcOrd="3" destOrd="0" presId="urn:microsoft.com/office/officeart/2008/layout/VerticalCurvedList"/>
    <dgm:cxn modelId="{68D6292A-07AB-4396-BAED-A8D1CAC93F84}" type="presParOf" srcId="{A06E415B-8454-465E-9B70-06A54E23FF29}" destId="{E504C157-FCAD-4B4C-AF89-A74594876EC9}" srcOrd="1" destOrd="0" presId="urn:microsoft.com/office/officeart/2008/layout/VerticalCurvedList"/>
    <dgm:cxn modelId="{1C5A518A-9CEC-40DF-9C51-A5498143F37D}" type="presParOf" srcId="{A06E415B-8454-465E-9B70-06A54E23FF29}" destId="{DABB690D-8CC7-4B6E-8CB0-51D4F90BFDFF}" srcOrd="2" destOrd="0" presId="urn:microsoft.com/office/officeart/2008/layout/VerticalCurvedList"/>
    <dgm:cxn modelId="{8012FEF8-78E2-43D3-9EC3-B0E06068F236}" type="presParOf" srcId="{DABB690D-8CC7-4B6E-8CB0-51D4F90BFDFF}" destId="{BC72DAE8-201B-4EBB-8647-9413C05008EE}" srcOrd="0" destOrd="0" presId="urn:microsoft.com/office/officeart/2008/layout/VerticalCurvedList"/>
    <dgm:cxn modelId="{10FE0DCE-3305-4441-9175-35D4F36D2D53}" type="presParOf" srcId="{A06E415B-8454-465E-9B70-06A54E23FF29}" destId="{19484039-8ED6-47C9-AFD4-8C270784E8C4}" srcOrd="3" destOrd="0" presId="urn:microsoft.com/office/officeart/2008/layout/VerticalCurvedList"/>
    <dgm:cxn modelId="{27B6066E-6D85-4ECC-BBAA-0A82B640CDFC}" type="presParOf" srcId="{A06E415B-8454-465E-9B70-06A54E23FF29}" destId="{A68E7AD4-87D3-42CC-8E19-1E1DB7E0E0B6}" srcOrd="4" destOrd="0" presId="urn:microsoft.com/office/officeart/2008/layout/VerticalCurvedList"/>
    <dgm:cxn modelId="{055D88C2-DF78-440A-A0C0-F237DE68E78B}" type="presParOf" srcId="{A68E7AD4-87D3-42CC-8E19-1E1DB7E0E0B6}" destId="{DF53504C-4F6C-4E4D-BCB2-11F3DBBA9EB8}" srcOrd="0" destOrd="0" presId="urn:microsoft.com/office/officeart/2008/layout/VerticalCurvedList"/>
    <dgm:cxn modelId="{C938070E-5E6B-4C2F-8112-A8706BCBA24D}" type="presParOf" srcId="{A06E415B-8454-465E-9B70-06A54E23FF29}" destId="{76B197C6-4289-4B11-9017-2FB1417D302F}" srcOrd="5" destOrd="0" presId="urn:microsoft.com/office/officeart/2008/layout/VerticalCurvedList"/>
    <dgm:cxn modelId="{480A119A-28F5-4835-9E94-2D85BEDBF8AE}" type="presParOf" srcId="{A06E415B-8454-465E-9B70-06A54E23FF29}" destId="{08ED3126-A07B-434D-89E7-DFCF4A7BBFC5}" srcOrd="6" destOrd="0" presId="urn:microsoft.com/office/officeart/2008/layout/VerticalCurvedList"/>
    <dgm:cxn modelId="{6A2C7F49-E257-4204-9BFF-93EF2F25855E}" type="presParOf" srcId="{08ED3126-A07B-434D-89E7-DFCF4A7BBFC5}" destId="{6C619D5E-55A1-4669-B481-EA94AB90F97E}" srcOrd="0" destOrd="0" presId="urn:microsoft.com/office/officeart/2008/layout/VerticalCurvedList"/>
    <dgm:cxn modelId="{43173547-B23A-4666-B03E-0E6C7D53A41F}" type="presParOf" srcId="{A06E415B-8454-465E-9B70-06A54E23FF29}" destId="{26BCD4F4-6DE0-4E7D-A798-C421279982FF}" srcOrd="7" destOrd="0" presId="urn:microsoft.com/office/officeart/2008/layout/VerticalCurvedList"/>
    <dgm:cxn modelId="{0BE6633B-5DE7-4964-AE72-85340991734C}" type="presParOf" srcId="{A06E415B-8454-465E-9B70-06A54E23FF29}" destId="{9A134884-8279-4EF7-81EE-68D2000A4347}" srcOrd="8" destOrd="0" presId="urn:microsoft.com/office/officeart/2008/layout/VerticalCurvedList"/>
    <dgm:cxn modelId="{43437C1F-D439-4D56-A040-9BEEB0D078BD}" type="presParOf" srcId="{9A134884-8279-4EF7-81EE-68D2000A4347}" destId="{4E640108-B1F5-4432-B0A1-95A3D76EE85B}" srcOrd="0" destOrd="0" presId="urn:microsoft.com/office/officeart/2008/layout/VerticalCurvedList"/>
    <dgm:cxn modelId="{F6077168-0C5C-4F8D-A95D-96E74C087DE5}" type="presParOf" srcId="{A06E415B-8454-465E-9B70-06A54E23FF29}" destId="{43735981-3F3A-4830-8ECE-D14E1697A4E7}" srcOrd="9" destOrd="0" presId="urn:microsoft.com/office/officeart/2008/layout/VerticalCurvedList"/>
    <dgm:cxn modelId="{F509670E-F8C3-4430-A32F-3B15D473B499}" type="presParOf" srcId="{A06E415B-8454-465E-9B70-06A54E23FF29}" destId="{0D83C0D7-33A3-4BCA-890C-3F0539F27785}" srcOrd="10" destOrd="0" presId="urn:microsoft.com/office/officeart/2008/layout/VerticalCurvedList"/>
    <dgm:cxn modelId="{4817227A-9850-43B2-B133-18B32F51A0BE}" type="presParOf" srcId="{0D83C0D7-33A3-4BCA-890C-3F0539F27785}" destId="{6C7DFB5E-EE70-4D93-B97B-385935B4EC20}" srcOrd="0" destOrd="0" presId="urn:microsoft.com/office/officeart/2008/layout/VerticalCurvedList"/>
    <dgm:cxn modelId="{8995480C-3E33-4417-A81A-5D47676C695C}" type="presParOf" srcId="{A06E415B-8454-465E-9B70-06A54E23FF29}" destId="{FFBA6FCA-EEB6-42AB-9BE5-B416B9959378}" srcOrd="11" destOrd="0" presId="urn:microsoft.com/office/officeart/2008/layout/VerticalCurvedList"/>
    <dgm:cxn modelId="{FD0FEA54-CDC2-4E7D-AAB6-72FF9B1147ED}" type="presParOf" srcId="{A06E415B-8454-465E-9B70-06A54E23FF29}" destId="{525AD406-EF58-4A19-8BF9-3ED8DA1D14A2}" srcOrd="12" destOrd="0" presId="urn:microsoft.com/office/officeart/2008/layout/VerticalCurvedList"/>
    <dgm:cxn modelId="{0E359A44-6FAC-41D5-BE95-73F7CEA2D7E7}" type="presParOf" srcId="{525AD406-EF58-4A19-8BF9-3ED8DA1D14A2}" destId="{2BE4E75F-E459-4EDE-B91B-E2E3B5C5147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FAA7B2-36EC-4BFE-85F5-F06600635EFC}" type="doc">
      <dgm:prSet loTypeId="urn:microsoft.com/office/officeart/2005/8/layout/hProcess9" loCatId="process" qsTypeId="urn:microsoft.com/office/officeart/2005/8/quickstyle/simple2" qsCatId="simple" csTypeId="urn:microsoft.com/office/officeart/2005/8/colors/accent1_2" csCatId="accent1" phldr="1"/>
      <dgm:spPr/>
    </dgm:pt>
    <dgm:pt modelId="{A6F56A61-D3F2-451A-9EBD-9741525DCAA3}">
      <dgm:prSet phldrT="[Text]"/>
      <dgm:spPr/>
      <dgm:t>
        <a:bodyPr/>
        <a:lstStyle/>
        <a:p>
          <a:r>
            <a:rPr lang="en-US" b="1" dirty="0">
              <a:latin typeface="Tahoma" pitchFamily="34" charset="0"/>
              <a:ea typeface="Tahoma" pitchFamily="34" charset="0"/>
              <a:cs typeface="Tahoma" pitchFamily="34" charset="0"/>
            </a:rPr>
            <a:t>IP Evaluation and Filings </a:t>
          </a:r>
          <a:endParaRPr lang="en-IN" b="1" dirty="0"/>
        </a:p>
      </dgm:t>
    </dgm:pt>
    <dgm:pt modelId="{4A7FA57A-B7EE-4535-B601-3AD3B3AE3EBF}" type="parTrans" cxnId="{28324D72-DC94-44A5-9C85-48ACA5F5C561}">
      <dgm:prSet/>
      <dgm:spPr/>
      <dgm:t>
        <a:bodyPr/>
        <a:lstStyle/>
        <a:p>
          <a:endParaRPr lang="en-IN"/>
        </a:p>
      </dgm:t>
    </dgm:pt>
    <dgm:pt modelId="{47BCF923-6C4E-48F9-8EDF-0B2B2376049D}" type="sibTrans" cxnId="{28324D72-DC94-44A5-9C85-48ACA5F5C561}">
      <dgm:prSet/>
      <dgm:spPr/>
      <dgm:t>
        <a:bodyPr/>
        <a:lstStyle/>
        <a:p>
          <a:endParaRPr lang="en-IN"/>
        </a:p>
      </dgm:t>
    </dgm:pt>
    <dgm:pt modelId="{D7B76EFD-7435-44BF-8012-ED8CA1FAB65E}">
      <dgm:prSet phldrT="[Text]"/>
      <dgm:spPr/>
      <dgm:t>
        <a:bodyPr/>
        <a:lstStyle/>
        <a:p>
          <a:r>
            <a:rPr lang="en-IN" b="1" dirty="0">
              <a:latin typeface="Tahoma" pitchFamily="34" charset="0"/>
              <a:ea typeface="Tahoma" pitchFamily="34" charset="0"/>
              <a:cs typeface="Tahoma" pitchFamily="34" charset="0"/>
            </a:rPr>
            <a:t>Marketing , Identification of Potential Licensees </a:t>
          </a:r>
        </a:p>
      </dgm:t>
    </dgm:pt>
    <dgm:pt modelId="{C0DE5DEC-9DE9-44C4-B001-BAC7D6E04FD2}" type="parTrans" cxnId="{BD274185-6168-4DBF-8A01-7EF3D6C2C11D}">
      <dgm:prSet/>
      <dgm:spPr/>
      <dgm:t>
        <a:bodyPr/>
        <a:lstStyle/>
        <a:p>
          <a:endParaRPr lang="en-IN"/>
        </a:p>
      </dgm:t>
    </dgm:pt>
    <dgm:pt modelId="{EA056B7C-4073-4240-9253-53252A8962F7}" type="sibTrans" cxnId="{BD274185-6168-4DBF-8A01-7EF3D6C2C11D}">
      <dgm:prSet/>
      <dgm:spPr/>
      <dgm:t>
        <a:bodyPr/>
        <a:lstStyle/>
        <a:p>
          <a:endParaRPr lang="en-IN"/>
        </a:p>
      </dgm:t>
    </dgm:pt>
    <dgm:pt modelId="{2B90F795-E623-43B9-9114-77FDE8B012FB}">
      <dgm:prSet phldrT="[Text]"/>
      <dgm:spPr/>
      <dgm:t>
        <a:bodyPr/>
        <a:lstStyle/>
        <a:p>
          <a:r>
            <a:rPr lang="en-IN" b="1" dirty="0">
              <a:latin typeface="Tahoma" pitchFamily="34" charset="0"/>
              <a:ea typeface="Tahoma" pitchFamily="34" charset="0"/>
              <a:cs typeface="Tahoma" pitchFamily="34" charset="0"/>
            </a:rPr>
            <a:t>Negotiations and Technology Transfer </a:t>
          </a:r>
        </a:p>
      </dgm:t>
    </dgm:pt>
    <dgm:pt modelId="{31D01D26-FD47-4B45-9D5A-796282070B16}" type="parTrans" cxnId="{DC2CA22A-2878-4DEC-8082-8EB26BD28077}">
      <dgm:prSet/>
      <dgm:spPr/>
      <dgm:t>
        <a:bodyPr/>
        <a:lstStyle/>
        <a:p>
          <a:endParaRPr lang="en-IN"/>
        </a:p>
      </dgm:t>
    </dgm:pt>
    <dgm:pt modelId="{ECA638C8-3EBB-45B2-9C00-2094768F4F1B}" type="sibTrans" cxnId="{DC2CA22A-2878-4DEC-8082-8EB26BD28077}">
      <dgm:prSet/>
      <dgm:spPr/>
      <dgm:t>
        <a:bodyPr/>
        <a:lstStyle/>
        <a:p>
          <a:endParaRPr lang="en-IN"/>
        </a:p>
      </dgm:t>
    </dgm:pt>
    <dgm:pt modelId="{F5F3CBBD-E3E2-4AE3-BA9E-F9BB98C53A4C}">
      <dgm:prSet phldrT="[Text]" custT="1"/>
      <dgm:spPr/>
      <dgm:t>
        <a:bodyPr/>
        <a:lstStyle/>
        <a:p>
          <a:r>
            <a:rPr lang="en-IN" sz="1400" b="1" dirty="0"/>
            <a:t>Post-Transfer Monitoring </a:t>
          </a:r>
        </a:p>
      </dgm:t>
    </dgm:pt>
    <dgm:pt modelId="{BF85CBC2-78EA-4193-BB19-371D82BF12F5}" type="parTrans" cxnId="{7512718B-3531-4BDC-9703-1140A9ACF50F}">
      <dgm:prSet/>
      <dgm:spPr/>
      <dgm:t>
        <a:bodyPr/>
        <a:lstStyle/>
        <a:p>
          <a:endParaRPr lang="en-IN"/>
        </a:p>
      </dgm:t>
    </dgm:pt>
    <dgm:pt modelId="{39DBF139-7D3E-48BD-9B5C-57BCFED06041}" type="sibTrans" cxnId="{7512718B-3531-4BDC-9703-1140A9ACF50F}">
      <dgm:prSet/>
      <dgm:spPr/>
      <dgm:t>
        <a:bodyPr/>
        <a:lstStyle/>
        <a:p>
          <a:endParaRPr lang="en-IN"/>
        </a:p>
      </dgm:t>
    </dgm:pt>
    <dgm:pt modelId="{B8B2B6D3-FD25-4719-BFE0-0238584690DB}">
      <dgm:prSet phldrT="[Text]"/>
      <dgm:spPr/>
      <dgm:t>
        <a:bodyPr/>
        <a:lstStyle/>
        <a:p>
          <a:r>
            <a:rPr lang="en-IN" b="1" dirty="0"/>
            <a:t/>
          </a:r>
          <a:br>
            <a:rPr lang="en-IN" b="1" dirty="0"/>
          </a:br>
          <a:r>
            <a:rPr lang="en-IN" b="1" dirty="0">
              <a:latin typeface="Tahoma" pitchFamily="34" charset="0"/>
              <a:ea typeface="Tahoma" pitchFamily="34" charset="0"/>
              <a:cs typeface="Tahoma" pitchFamily="34" charset="0"/>
            </a:rPr>
            <a:t>Valuation and Pricing </a:t>
          </a:r>
        </a:p>
      </dgm:t>
    </dgm:pt>
    <dgm:pt modelId="{EA62B77D-50FA-467E-9A26-472A3DC9CD80}" type="parTrans" cxnId="{C3D252EF-1FD3-4F24-8E4E-36D599DCA00E}">
      <dgm:prSet/>
      <dgm:spPr/>
      <dgm:t>
        <a:bodyPr/>
        <a:lstStyle/>
        <a:p>
          <a:endParaRPr lang="en-IN"/>
        </a:p>
      </dgm:t>
    </dgm:pt>
    <dgm:pt modelId="{523F8721-8074-49C4-8102-7EA1FA5C9944}" type="sibTrans" cxnId="{C3D252EF-1FD3-4F24-8E4E-36D599DCA00E}">
      <dgm:prSet/>
      <dgm:spPr/>
      <dgm:t>
        <a:bodyPr/>
        <a:lstStyle/>
        <a:p>
          <a:endParaRPr lang="en-IN"/>
        </a:p>
      </dgm:t>
    </dgm:pt>
    <dgm:pt modelId="{41F5EBF5-AFA5-4FDC-B5DD-59BBB22414CB}">
      <dgm:prSet phldrT="[Text]" custT="1"/>
      <dgm:spPr/>
      <dgm:t>
        <a:bodyPr/>
        <a:lstStyle/>
        <a:p>
          <a:r>
            <a:rPr lang="en-IN" sz="1400" b="1" dirty="0"/>
            <a:t>Revenue</a:t>
          </a:r>
          <a:r>
            <a:rPr lang="en-IN" sz="1400" b="1" baseline="0" dirty="0"/>
            <a:t> Collection and Disbursal </a:t>
          </a:r>
          <a:endParaRPr lang="en-IN" sz="1400" b="1" dirty="0"/>
        </a:p>
      </dgm:t>
    </dgm:pt>
    <dgm:pt modelId="{F801C21D-DC6C-4A92-AE44-CD7A3ED34794}" type="parTrans" cxnId="{ED254448-A802-43C4-A303-A07CEAFAB9F2}">
      <dgm:prSet/>
      <dgm:spPr/>
      <dgm:t>
        <a:bodyPr/>
        <a:lstStyle/>
        <a:p>
          <a:endParaRPr lang="en-IN"/>
        </a:p>
      </dgm:t>
    </dgm:pt>
    <dgm:pt modelId="{508C431A-157D-4662-A959-1D0426AC6DAE}" type="sibTrans" cxnId="{ED254448-A802-43C4-A303-A07CEAFAB9F2}">
      <dgm:prSet/>
      <dgm:spPr/>
      <dgm:t>
        <a:bodyPr/>
        <a:lstStyle/>
        <a:p>
          <a:endParaRPr lang="en-IN"/>
        </a:p>
      </dgm:t>
    </dgm:pt>
    <dgm:pt modelId="{1795248B-2B29-4306-98C8-E6B447EF7459}" type="pres">
      <dgm:prSet presAssocID="{ACFAA7B2-36EC-4BFE-85F5-F06600635EFC}" presName="CompostProcess" presStyleCnt="0">
        <dgm:presLayoutVars>
          <dgm:dir/>
          <dgm:resizeHandles val="exact"/>
        </dgm:presLayoutVars>
      </dgm:prSet>
      <dgm:spPr/>
    </dgm:pt>
    <dgm:pt modelId="{2A97C3CC-C1AF-4303-8396-5446486F7E1F}" type="pres">
      <dgm:prSet presAssocID="{ACFAA7B2-36EC-4BFE-85F5-F06600635EFC}" presName="arrow" presStyleLbl="bgShp" presStyleIdx="0" presStyleCnt="1" custScaleY="90865"/>
      <dgm:spPr/>
    </dgm:pt>
    <dgm:pt modelId="{7836E6DE-14A3-457F-BFDE-F8BA457C32AB}" type="pres">
      <dgm:prSet presAssocID="{ACFAA7B2-36EC-4BFE-85F5-F06600635EFC}" presName="linearProcess" presStyleCnt="0"/>
      <dgm:spPr/>
    </dgm:pt>
    <dgm:pt modelId="{465B1EF2-C945-4765-931D-79DA9CB44201}" type="pres">
      <dgm:prSet presAssocID="{A6F56A61-D3F2-451A-9EBD-9741525DCAA3}" presName="textNode" presStyleLbl="node1" presStyleIdx="0" presStyleCnt="6">
        <dgm:presLayoutVars>
          <dgm:bulletEnabled val="1"/>
        </dgm:presLayoutVars>
      </dgm:prSet>
      <dgm:spPr/>
      <dgm:t>
        <a:bodyPr/>
        <a:lstStyle/>
        <a:p>
          <a:endParaRPr lang="en-IN"/>
        </a:p>
      </dgm:t>
    </dgm:pt>
    <dgm:pt modelId="{D463D643-5DAC-4947-93B3-B5D6A06A2AFE}" type="pres">
      <dgm:prSet presAssocID="{47BCF923-6C4E-48F9-8EDF-0B2B2376049D}" presName="sibTrans" presStyleCnt="0"/>
      <dgm:spPr/>
    </dgm:pt>
    <dgm:pt modelId="{3D3D1FF7-CF19-446B-BF04-A71DBEC722B9}" type="pres">
      <dgm:prSet presAssocID="{B8B2B6D3-FD25-4719-BFE0-0238584690DB}" presName="textNode" presStyleLbl="node1" presStyleIdx="1" presStyleCnt="6">
        <dgm:presLayoutVars>
          <dgm:bulletEnabled val="1"/>
        </dgm:presLayoutVars>
      </dgm:prSet>
      <dgm:spPr/>
      <dgm:t>
        <a:bodyPr/>
        <a:lstStyle/>
        <a:p>
          <a:endParaRPr lang="en-IN"/>
        </a:p>
      </dgm:t>
    </dgm:pt>
    <dgm:pt modelId="{979612DC-2A58-4BF1-A51E-0515268D88E4}" type="pres">
      <dgm:prSet presAssocID="{523F8721-8074-49C4-8102-7EA1FA5C9944}" presName="sibTrans" presStyleCnt="0"/>
      <dgm:spPr/>
    </dgm:pt>
    <dgm:pt modelId="{78E85292-0913-4E08-81B7-EB609FF5BBBF}" type="pres">
      <dgm:prSet presAssocID="{D7B76EFD-7435-44BF-8012-ED8CA1FAB65E}" presName="textNode" presStyleLbl="node1" presStyleIdx="2" presStyleCnt="6">
        <dgm:presLayoutVars>
          <dgm:bulletEnabled val="1"/>
        </dgm:presLayoutVars>
      </dgm:prSet>
      <dgm:spPr/>
      <dgm:t>
        <a:bodyPr/>
        <a:lstStyle/>
        <a:p>
          <a:endParaRPr lang="en-IN"/>
        </a:p>
      </dgm:t>
    </dgm:pt>
    <dgm:pt modelId="{6AF78925-B472-44F6-903F-55DA43AA095A}" type="pres">
      <dgm:prSet presAssocID="{EA056B7C-4073-4240-9253-53252A8962F7}" presName="sibTrans" presStyleCnt="0"/>
      <dgm:spPr/>
    </dgm:pt>
    <dgm:pt modelId="{77B5D987-727D-42C7-BC99-7187CF97F20E}" type="pres">
      <dgm:prSet presAssocID="{2B90F795-E623-43B9-9114-77FDE8B012FB}" presName="textNode" presStyleLbl="node1" presStyleIdx="3" presStyleCnt="6">
        <dgm:presLayoutVars>
          <dgm:bulletEnabled val="1"/>
        </dgm:presLayoutVars>
      </dgm:prSet>
      <dgm:spPr/>
      <dgm:t>
        <a:bodyPr/>
        <a:lstStyle/>
        <a:p>
          <a:endParaRPr lang="en-IN"/>
        </a:p>
      </dgm:t>
    </dgm:pt>
    <dgm:pt modelId="{A51563B7-3FA4-4F32-91F2-1287EC90A40D}" type="pres">
      <dgm:prSet presAssocID="{ECA638C8-3EBB-45B2-9C00-2094768F4F1B}" presName="sibTrans" presStyleCnt="0"/>
      <dgm:spPr/>
    </dgm:pt>
    <dgm:pt modelId="{CDB87554-395D-47E4-9945-FA949CBEF435}" type="pres">
      <dgm:prSet presAssocID="{F5F3CBBD-E3E2-4AE3-BA9E-F9BB98C53A4C}" presName="textNode" presStyleLbl="node1" presStyleIdx="4" presStyleCnt="6">
        <dgm:presLayoutVars>
          <dgm:bulletEnabled val="1"/>
        </dgm:presLayoutVars>
      </dgm:prSet>
      <dgm:spPr/>
      <dgm:t>
        <a:bodyPr/>
        <a:lstStyle/>
        <a:p>
          <a:endParaRPr lang="en-IN"/>
        </a:p>
      </dgm:t>
    </dgm:pt>
    <dgm:pt modelId="{215FF789-72E0-481E-A238-785279325057}" type="pres">
      <dgm:prSet presAssocID="{39DBF139-7D3E-48BD-9B5C-57BCFED06041}" presName="sibTrans" presStyleCnt="0"/>
      <dgm:spPr/>
    </dgm:pt>
    <dgm:pt modelId="{1807B858-7B71-48A5-B84D-24BF2391F1FE}" type="pres">
      <dgm:prSet presAssocID="{41F5EBF5-AFA5-4FDC-B5DD-59BBB22414CB}" presName="textNode" presStyleLbl="node1" presStyleIdx="5" presStyleCnt="6">
        <dgm:presLayoutVars>
          <dgm:bulletEnabled val="1"/>
        </dgm:presLayoutVars>
      </dgm:prSet>
      <dgm:spPr/>
      <dgm:t>
        <a:bodyPr/>
        <a:lstStyle/>
        <a:p>
          <a:endParaRPr lang="en-IN"/>
        </a:p>
      </dgm:t>
    </dgm:pt>
  </dgm:ptLst>
  <dgm:cxnLst>
    <dgm:cxn modelId="{6457862E-BE25-4DFD-8DBC-DD78CA1925B4}" type="presOf" srcId="{ACFAA7B2-36EC-4BFE-85F5-F06600635EFC}" destId="{1795248B-2B29-4306-98C8-E6B447EF7459}" srcOrd="0" destOrd="0" presId="urn:microsoft.com/office/officeart/2005/8/layout/hProcess9"/>
    <dgm:cxn modelId="{E995D4A4-4D3F-490D-8519-B3317541DCDC}" type="presOf" srcId="{2B90F795-E623-43B9-9114-77FDE8B012FB}" destId="{77B5D987-727D-42C7-BC99-7187CF97F20E}" srcOrd="0" destOrd="0" presId="urn:microsoft.com/office/officeart/2005/8/layout/hProcess9"/>
    <dgm:cxn modelId="{ED254448-A802-43C4-A303-A07CEAFAB9F2}" srcId="{ACFAA7B2-36EC-4BFE-85F5-F06600635EFC}" destId="{41F5EBF5-AFA5-4FDC-B5DD-59BBB22414CB}" srcOrd="5" destOrd="0" parTransId="{F801C21D-DC6C-4A92-AE44-CD7A3ED34794}" sibTransId="{508C431A-157D-4662-A959-1D0426AC6DAE}"/>
    <dgm:cxn modelId="{C3D252EF-1FD3-4F24-8E4E-36D599DCA00E}" srcId="{ACFAA7B2-36EC-4BFE-85F5-F06600635EFC}" destId="{B8B2B6D3-FD25-4719-BFE0-0238584690DB}" srcOrd="1" destOrd="0" parTransId="{EA62B77D-50FA-467E-9A26-472A3DC9CD80}" sibTransId="{523F8721-8074-49C4-8102-7EA1FA5C9944}"/>
    <dgm:cxn modelId="{28324D72-DC94-44A5-9C85-48ACA5F5C561}" srcId="{ACFAA7B2-36EC-4BFE-85F5-F06600635EFC}" destId="{A6F56A61-D3F2-451A-9EBD-9741525DCAA3}" srcOrd="0" destOrd="0" parTransId="{4A7FA57A-B7EE-4535-B601-3AD3B3AE3EBF}" sibTransId="{47BCF923-6C4E-48F9-8EDF-0B2B2376049D}"/>
    <dgm:cxn modelId="{B4D4D487-D78B-40B8-986E-15E93BA6A063}" type="presOf" srcId="{F5F3CBBD-E3E2-4AE3-BA9E-F9BB98C53A4C}" destId="{CDB87554-395D-47E4-9945-FA949CBEF435}" srcOrd="0" destOrd="0" presId="urn:microsoft.com/office/officeart/2005/8/layout/hProcess9"/>
    <dgm:cxn modelId="{83EB2C35-9448-44A2-B18F-C2074B19BC0B}" type="presOf" srcId="{41F5EBF5-AFA5-4FDC-B5DD-59BBB22414CB}" destId="{1807B858-7B71-48A5-B84D-24BF2391F1FE}" srcOrd="0" destOrd="0" presId="urn:microsoft.com/office/officeart/2005/8/layout/hProcess9"/>
    <dgm:cxn modelId="{7276A121-0F1B-4F1E-90F6-A9230CFB21E7}" type="presOf" srcId="{B8B2B6D3-FD25-4719-BFE0-0238584690DB}" destId="{3D3D1FF7-CF19-446B-BF04-A71DBEC722B9}" srcOrd="0" destOrd="0" presId="urn:microsoft.com/office/officeart/2005/8/layout/hProcess9"/>
    <dgm:cxn modelId="{7512718B-3531-4BDC-9703-1140A9ACF50F}" srcId="{ACFAA7B2-36EC-4BFE-85F5-F06600635EFC}" destId="{F5F3CBBD-E3E2-4AE3-BA9E-F9BB98C53A4C}" srcOrd="4" destOrd="0" parTransId="{BF85CBC2-78EA-4193-BB19-371D82BF12F5}" sibTransId="{39DBF139-7D3E-48BD-9B5C-57BCFED06041}"/>
    <dgm:cxn modelId="{DC2CA22A-2878-4DEC-8082-8EB26BD28077}" srcId="{ACFAA7B2-36EC-4BFE-85F5-F06600635EFC}" destId="{2B90F795-E623-43B9-9114-77FDE8B012FB}" srcOrd="3" destOrd="0" parTransId="{31D01D26-FD47-4B45-9D5A-796282070B16}" sibTransId="{ECA638C8-3EBB-45B2-9C00-2094768F4F1B}"/>
    <dgm:cxn modelId="{35EF66DC-3174-4C3D-9C50-0F96BA63AF94}" type="presOf" srcId="{A6F56A61-D3F2-451A-9EBD-9741525DCAA3}" destId="{465B1EF2-C945-4765-931D-79DA9CB44201}" srcOrd="0" destOrd="0" presId="urn:microsoft.com/office/officeart/2005/8/layout/hProcess9"/>
    <dgm:cxn modelId="{B52ABDC5-F553-4EA7-9E06-50FCD65F892C}" type="presOf" srcId="{D7B76EFD-7435-44BF-8012-ED8CA1FAB65E}" destId="{78E85292-0913-4E08-81B7-EB609FF5BBBF}" srcOrd="0" destOrd="0" presId="urn:microsoft.com/office/officeart/2005/8/layout/hProcess9"/>
    <dgm:cxn modelId="{BD274185-6168-4DBF-8A01-7EF3D6C2C11D}" srcId="{ACFAA7B2-36EC-4BFE-85F5-F06600635EFC}" destId="{D7B76EFD-7435-44BF-8012-ED8CA1FAB65E}" srcOrd="2" destOrd="0" parTransId="{C0DE5DEC-9DE9-44C4-B001-BAC7D6E04FD2}" sibTransId="{EA056B7C-4073-4240-9253-53252A8962F7}"/>
    <dgm:cxn modelId="{74EC812B-D89E-4800-9542-6DA61B794B43}" type="presParOf" srcId="{1795248B-2B29-4306-98C8-E6B447EF7459}" destId="{2A97C3CC-C1AF-4303-8396-5446486F7E1F}" srcOrd="0" destOrd="0" presId="urn:microsoft.com/office/officeart/2005/8/layout/hProcess9"/>
    <dgm:cxn modelId="{E99EEAC2-E458-4AB4-9735-072029B7D2C8}" type="presParOf" srcId="{1795248B-2B29-4306-98C8-E6B447EF7459}" destId="{7836E6DE-14A3-457F-BFDE-F8BA457C32AB}" srcOrd="1" destOrd="0" presId="urn:microsoft.com/office/officeart/2005/8/layout/hProcess9"/>
    <dgm:cxn modelId="{3AF532FB-1AED-4D3F-8525-6AC34D2B6EB0}" type="presParOf" srcId="{7836E6DE-14A3-457F-BFDE-F8BA457C32AB}" destId="{465B1EF2-C945-4765-931D-79DA9CB44201}" srcOrd="0" destOrd="0" presId="urn:microsoft.com/office/officeart/2005/8/layout/hProcess9"/>
    <dgm:cxn modelId="{F231B72F-9DFE-43C7-9D10-12FA297FFD56}" type="presParOf" srcId="{7836E6DE-14A3-457F-BFDE-F8BA457C32AB}" destId="{D463D643-5DAC-4947-93B3-B5D6A06A2AFE}" srcOrd="1" destOrd="0" presId="urn:microsoft.com/office/officeart/2005/8/layout/hProcess9"/>
    <dgm:cxn modelId="{25A8C75D-59D8-46F1-B952-C9ACFE31AF05}" type="presParOf" srcId="{7836E6DE-14A3-457F-BFDE-F8BA457C32AB}" destId="{3D3D1FF7-CF19-446B-BF04-A71DBEC722B9}" srcOrd="2" destOrd="0" presId="urn:microsoft.com/office/officeart/2005/8/layout/hProcess9"/>
    <dgm:cxn modelId="{65C6C4B2-50D8-401C-AA68-2D47E71D1EB4}" type="presParOf" srcId="{7836E6DE-14A3-457F-BFDE-F8BA457C32AB}" destId="{979612DC-2A58-4BF1-A51E-0515268D88E4}" srcOrd="3" destOrd="0" presId="urn:microsoft.com/office/officeart/2005/8/layout/hProcess9"/>
    <dgm:cxn modelId="{CBBB215A-56F6-4840-8CD4-7757C3E590F0}" type="presParOf" srcId="{7836E6DE-14A3-457F-BFDE-F8BA457C32AB}" destId="{78E85292-0913-4E08-81B7-EB609FF5BBBF}" srcOrd="4" destOrd="0" presId="urn:microsoft.com/office/officeart/2005/8/layout/hProcess9"/>
    <dgm:cxn modelId="{1AEBDD28-27C4-4C19-830D-039E91EC6AA7}" type="presParOf" srcId="{7836E6DE-14A3-457F-BFDE-F8BA457C32AB}" destId="{6AF78925-B472-44F6-903F-55DA43AA095A}" srcOrd="5" destOrd="0" presId="urn:microsoft.com/office/officeart/2005/8/layout/hProcess9"/>
    <dgm:cxn modelId="{3542FEC4-CD90-47AC-A82C-5FC7A786E848}" type="presParOf" srcId="{7836E6DE-14A3-457F-BFDE-F8BA457C32AB}" destId="{77B5D987-727D-42C7-BC99-7187CF97F20E}" srcOrd="6" destOrd="0" presId="urn:microsoft.com/office/officeart/2005/8/layout/hProcess9"/>
    <dgm:cxn modelId="{38A891D3-C93B-4219-ACBA-8A60580094C7}" type="presParOf" srcId="{7836E6DE-14A3-457F-BFDE-F8BA457C32AB}" destId="{A51563B7-3FA4-4F32-91F2-1287EC90A40D}" srcOrd="7" destOrd="0" presId="urn:microsoft.com/office/officeart/2005/8/layout/hProcess9"/>
    <dgm:cxn modelId="{19331811-A4A8-40F0-B734-7F2E15D251D4}" type="presParOf" srcId="{7836E6DE-14A3-457F-BFDE-F8BA457C32AB}" destId="{CDB87554-395D-47E4-9945-FA949CBEF435}" srcOrd="8" destOrd="0" presId="urn:microsoft.com/office/officeart/2005/8/layout/hProcess9"/>
    <dgm:cxn modelId="{52600113-3AD9-4FB1-B744-547172BAA78F}" type="presParOf" srcId="{7836E6DE-14A3-457F-BFDE-F8BA457C32AB}" destId="{215FF789-72E0-481E-A238-785279325057}" srcOrd="9" destOrd="0" presId="urn:microsoft.com/office/officeart/2005/8/layout/hProcess9"/>
    <dgm:cxn modelId="{E148E91D-010C-4838-821B-857D56C935C2}" type="presParOf" srcId="{7836E6DE-14A3-457F-BFDE-F8BA457C32AB}" destId="{1807B858-7B71-48A5-B84D-24BF2391F1FE}" srcOrd="10"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99CB7A-2F9B-4885-8816-701B0F12034C}" type="doc">
      <dgm:prSet loTypeId="urn:microsoft.com/office/officeart/2005/8/layout/hProcess4" loCatId="process" qsTypeId="urn:microsoft.com/office/officeart/2005/8/quickstyle/simple2" qsCatId="simple" csTypeId="urn:microsoft.com/office/officeart/2005/8/colors/colorful2" csCatId="colorful" phldr="1"/>
      <dgm:spPr/>
      <dgm:t>
        <a:bodyPr/>
        <a:lstStyle/>
        <a:p>
          <a:endParaRPr lang="en-GB"/>
        </a:p>
      </dgm:t>
    </dgm:pt>
    <dgm:pt modelId="{9406F50E-7147-484F-B770-966E4ACB696E}">
      <dgm:prSet phldrT="[Text]" custT="1"/>
      <dgm:spPr/>
      <dgm:t>
        <a:bodyPr/>
        <a:lstStyle/>
        <a:p>
          <a:r>
            <a:rPr lang="en-GB" sz="1400" b="1" dirty="0">
              <a:latin typeface="Arial" pitchFamily="34" charset="0"/>
              <a:cs typeface="Arial" pitchFamily="34" charset="0"/>
            </a:rPr>
            <a:t>Patent Landscape Mapping , </a:t>
          </a:r>
        </a:p>
        <a:p>
          <a:r>
            <a:rPr lang="en-GB" sz="1400" b="1" dirty="0">
              <a:latin typeface="Arial" pitchFamily="34" charset="0"/>
              <a:cs typeface="Arial" pitchFamily="34" charset="0"/>
            </a:rPr>
            <a:t>Prior Art Study </a:t>
          </a:r>
        </a:p>
      </dgm:t>
    </dgm:pt>
    <dgm:pt modelId="{FBF9F277-BD66-42C6-B0C2-7C209A0404A1}" type="parTrans" cxnId="{273FB42E-1733-4EA3-966E-F5F0A44E7528}">
      <dgm:prSet/>
      <dgm:spPr/>
      <dgm:t>
        <a:bodyPr/>
        <a:lstStyle/>
        <a:p>
          <a:endParaRPr lang="en-GB">
            <a:latin typeface="Arial" pitchFamily="34" charset="0"/>
            <a:cs typeface="Arial" pitchFamily="34" charset="0"/>
          </a:endParaRPr>
        </a:p>
      </dgm:t>
    </dgm:pt>
    <dgm:pt modelId="{909FCAEA-F082-4069-B495-0D83CF25FF73}" type="sibTrans" cxnId="{273FB42E-1733-4EA3-966E-F5F0A44E7528}">
      <dgm:prSet/>
      <dgm:spPr/>
      <dgm:t>
        <a:bodyPr/>
        <a:lstStyle/>
        <a:p>
          <a:endParaRPr lang="en-GB">
            <a:latin typeface="Arial" pitchFamily="34" charset="0"/>
            <a:cs typeface="Arial" pitchFamily="34" charset="0"/>
          </a:endParaRPr>
        </a:p>
      </dgm:t>
    </dgm:pt>
    <dgm:pt modelId="{DADC31AA-2F27-4F8F-83C8-5BAA3C72E998}">
      <dgm:prSet phldrT="[Text]" custT="1"/>
      <dgm:spPr/>
      <dgm:t>
        <a:bodyPr/>
        <a:lstStyle/>
        <a:p>
          <a:endParaRPr lang="en-GB" sz="1200" b="1" dirty="0">
            <a:latin typeface="Arial" pitchFamily="34" charset="0"/>
            <a:cs typeface="Arial" pitchFamily="34" charset="0"/>
          </a:endParaRPr>
        </a:p>
      </dgm:t>
    </dgm:pt>
    <dgm:pt modelId="{0F4EF7A6-F9AA-422F-ABE7-807666805F20}" type="parTrans" cxnId="{30F9DBB1-438F-483C-A984-3FD8E955E7AF}">
      <dgm:prSet/>
      <dgm:spPr/>
      <dgm:t>
        <a:bodyPr/>
        <a:lstStyle/>
        <a:p>
          <a:endParaRPr lang="en-GB">
            <a:latin typeface="Arial" pitchFamily="34" charset="0"/>
            <a:cs typeface="Arial" pitchFamily="34" charset="0"/>
          </a:endParaRPr>
        </a:p>
      </dgm:t>
    </dgm:pt>
    <dgm:pt modelId="{7E98AD5E-CC21-4C1D-91AA-044FC585A59F}" type="sibTrans" cxnId="{30F9DBB1-438F-483C-A984-3FD8E955E7AF}">
      <dgm:prSet/>
      <dgm:spPr/>
      <dgm:t>
        <a:bodyPr/>
        <a:lstStyle/>
        <a:p>
          <a:endParaRPr lang="en-GB">
            <a:latin typeface="Arial" pitchFamily="34" charset="0"/>
            <a:cs typeface="Arial" pitchFamily="34" charset="0"/>
          </a:endParaRPr>
        </a:p>
      </dgm:t>
    </dgm:pt>
    <dgm:pt modelId="{CB934255-DECE-4878-B571-77499F5933BF}">
      <dgm:prSet phldrT="[Text]" custT="1"/>
      <dgm:spPr/>
      <dgm:t>
        <a:bodyPr/>
        <a:lstStyle/>
        <a:p>
          <a:pPr defTabSz="488950">
            <a:lnSpc>
              <a:spcPct val="90000"/>
            </a:lnSpc>
            <a:spcBef>
              <a:spcPct val="0"/>
            </a:spcBef>
            <a:spcAft>
              <a:spcPct val="35000"/>
            </a:spcAft>
          </a:pPr>
          <a:r>
            <a:rPr lang="en-GB" sz="1400" b="1" dirty="0">
              <a:latin typeface="Arial" pitchFamily="34" charset="0"/>
              <a:ea typeface="Tahoma" pitchFamily="34" charset="0"/>
              <a:cs typeface="Arial" pitchFamily="34" charset="0"/>
            </a:rPr>
            <a:t>Patent Filing,</a:t>
          </a:r>
        </a:p>
        <a:p>
          <a:pPr defTabSz="488950">
            <a:lnSpc>
              <a:spcPct val="90000"/>
            </a:lnSpc>
            <a:spcBef>
              <a:spcPct val="0"/>
            </a:spcBef>
            <a:spcAft>
              <a:spcPct val="35000"/>
            </a:spcAft>
          </a:pPr>
          <a:r>
            <a:rPr lang="en-GB" sz="1400" b="1" dirty="0">
              <a:latin typeface="Arial" pitchFamily="34" charset="0"/>
              <a:ea typeface="Tahoma" pitchFamily="34" charset="0"/>
              <a:cs typeface="Arial" pitchFamily="34" charset="0"/>
            </a:rPr>
            <a:t>Vendor</a:t>
          </a:r>
          <a:r>
            <a:rPr lang="en-GB" sz="1400" b="1" baseline="0" dirty="0">
              <a:latin typeface="Arial" pitchFamily="34" charset="0"/>
              <a:ea typeface="Tahoma" pitchFamily="34" charset="0"/>
              <a:cs typeface="Arial" pitchFamily="34" charset="0"/>
            </a:rPr>
            <a:t> Engagement </a:t>
          </a:r>
          <a:endParaRPr lang="en-GB" sz="1400" b="1" dirty="0">
            <a:latin typeface="Arial" pitchFamily="34" charset="0"/>
            <a:ea typeface="Tahoma" pitchFamily="34" charset="0"/>
            <a:cs typeface="Arial" pitchFamily="34" charset="0"/>
          </a:endParaRPr>
        </a:p>
      </dgm:t>
    </dgm:pt>
    <dgm:pt modelId="{75CB71CE-7434-49B5-98D7-E4D638A23A8D}" type="parTrans" cxnId="{65D8D000-80B6-42C3-B6B9-9EB3B5CD68A8}">
      <dgm:prSet/>
      <dgm:spPr/>
      <dgm:t>
        <a:bodyPr/>
        <a:lstStyle/>
        <a:p>
          <a:endParaRPr lang="en-GB">
            <a:latin typeface="Arial" pitchFamily="34" charset="0"/>
            <a:cs typeface="Arial" pitchFamily="34" charset="0"/>
          </a:endParaRPr>
        </a:p>
      </dgm:t>
    </dgm:pt>
    <dgm:pt modelId="{377E5B12-166E-407C-85EE-480AAED40D95}" type="sibTrans" cxnId="{65D8D000-80B6-42C3-B6B9-9EB3B5CD68A8}">
      <dgm:prSet/>
      <dgm:spPr/>
      <dgm:t>
        <a:bodyPr/>
        <a:lstStyle/>
        <a:p>
          <a:endParaRPr lang="en-GB">
            <a:latin typeface="Arial" pitchFamily="34" charset="0"/>
            <a:cs typeface="Arial" pitchFamily="34" charset="0"/>
          </a:endParaRPr>
        </a:p>
      </dgm:t>
    </dgm:pt>
    <dgm:pt modelId="{8BFF26B7-ABFA-4F04-972B-0E93C62C0DE6}">
      <dgm:prSet phldrT="[Text]" custT="1"/>
      <dgm:spPr/>
      <dgm:t>
        <a:bodyPr/>
        <a:lstStyle/>
        <a:p>
          <a:r>
            <a:rPr lang="en-GB" sz="1200" b="1" dirty="0">
              <a:latin typeface="Arial" pitchFamily="34" charset="0"/>
              <a:cs typeface="Arial" pitchFamily="34" charset="0"/>
            </a:rPr>
            <a:t>Identifying USP</a:t>
          </a:r>
        </a:p>
      </dgm:t>
    </dgm:pt>
    <dgm:pt modelId="{361F75C2-0BF3-40D8-84F6-BE7A5CB65D1B}" type="parTrans" cxnId="{0F2C029C-46F1-41BE-BA0D-C82F7778EB1A}">
      <dgm:prSet/>
      <dgm:spPr/>
      <dgm:t>
        <a:bodyPr/>
        <a:lstStyle/>
        <a:p>
          <a:endParaRPr lang="en-GB">
            <a:latin typeface="Arial" pitchFamily="34" charset="0"/>
            <a:cs typeface="Arial" pitchFamily="34" charset="0"/>
          </a:endParaRPr>
        </a:p>
      </dgm:t>
    </dgm:pt>
    <dgm:pt modelId="{C6B999D4-5CB7-46D8-8FFC-73BAE4D24E18}" type="sibTrans" cxnId="{0F2C029C-46F1-41BE-BA0D-C82F7778EB1A}">
      <dgm:prSet/>
      <dgm:spPr/>
      <dgm:t>
        <a:bodyPr/>
        <a:lstStyle/>
        <a:p>
          <a:endParaRPr lang="en-GB">
            <a:latin typeface="Arial" pitchFamily="34" charset="0"/>
            <a:cs typeface="Arial" pitchFamily="34" charset="0"/>
          </a:endParaRPr>
        </a:p>
      </dgm:t>
    </dgm:pt>
    <dgm:pt modelId="{42F925BF-E1C4-441A-9CB3-57A7DE2DAEE7}">
      <dgm:prSet phldrT="[Text]" custT="1"/>
      <dgm:spPr/>
      <dgm:t>
        <a:bodyPr/>
        <a:lstStyle/>
        <a:p>
          <a:pPr defTabSz="488950">
            <a:lnSpc>
              <a:spcPct val="90000"/>
            </a:lnSpc>
            <a:spcBef>
              <a:spcPct val="0"/>
            </a:spcBef>
            <a:spcAft>
              <a:spcPct val="35000"/>
            </a:spcAft>
          </a:pPr>
          <a:r>
            <a:rPr lang="en-GB" sz="1400" b="1" dirty="0">
              <a:latin typeface="Arial" pitchFamily="34" charset="0"/>
              <a:ea typeface="Tahoma" pitchFamily="34" charset="0"/>
              <a:cs typeface="Arial" pitchFamily="34" charset="0"/>
            </a:rPr>
            <a:t>Built</a:t>
          </a:r>
          <a:r>
            <a:rPr lang="en-GB" sz="1400" b="1" baseline="0" dirty="0">
              <a:latin typeface="Arial" pitchFamily="34" charset="0"/>
              <a:ea typeface="Tahoma" pitchFamily="34" charset="0"/>
              <a:cs typeface="Arial" pitchFamily="34" charset="0"/>
            </a:rPr>
            <a:t>  IP portfolio,</a:t>
          </a:r>
        </a:p>
        <a:p>
          <a:pPr defTabSz="488950">
            <a:lnSpc>
              <a:spcPct val="90000"/>
            </a:lnSpc>
            <a:spcBef>
              <a:spcPct val="0"/>
            </a:spcBef>
            <a:spcAft>
              <a:spcPct val="35000"/>
            </a:spcAft>
          </a:pPr>
          <a:r>
            <a:rPr lang="en-GB" sz="1400" b="1" baseline="0" dirty="0">
              <a:latin typeface="Arial" pitchFamily="34" charset="0"/>
              <a:ea typeface="Tahoma" pitchFamily="34" charset="0"/>
              <a:cs typeface="Arial" pitchFamily="34" charset="0"/>
            </a:rPr>
            <a:t>FTO Analysis  </a:t>
          </a:r>
          <a:endParaRPr lang="en-GB" sz="1400" b="1" dirty="0">
            <a:latin typeface="Arial" pitchFamily="34" charset="0"/>
            <a:ea typeface="Tahoma" pitchFamily="34" charset="0"/>
            <a:cs typeface="Arial" pitchFamily="34" charset="0"/>
          </a:endParaRPr>
        </a:p>
      </dgm:t>
    </dgm:pt>
    <dgm:pt modelId="{7CD15D71-3672-4089-B94C-FFE268576285}" type="parTrans" cxnId="{5094DAE7-BB7D-43E7-A7BB-853317AE7A3B}">
      <dgm:prSet/>
      <dgm:spPr/>
      <dgm:t>
        <a:bodyPr/>
        <a:lstStyle/>
        <a:p>
          <a:endParaRPr lang="en-GB">
            <a:latin typeface="Arial" pitchFamily="34" charset="0"/>
            <a:cs typeface="Arial" pitchFamily="34" charset="0"/>
          </a:endParaRPr>
        </a:p>
      </dgm:t>
    </dgm:pt>
    <dgm:pt modelId="{5F6FABBB-900B-4FE3-A3E5-AB8A1714598F}" type="sibTrans" cxnId="{5094DAE7-BB7D-43E7-A7BB-853317AE7A3B}">
      <dgm:prSet/>
      <dgm:spPr/>
      <dgm:t>
        <a:bodyPr/>
        <a:lstStyle/>
        <a:p>
          <a:endParaRPr lang="en-GB">
            <a:latin typeface="Arial" pitchFamily="34" charset="0"/>
            <a:cs typeface="Arial" pitchFamily="34" charset="0"/>
          </a:endParaRPr>
        </a:p>
      </dgm:t>
    </dgm:pt>
    <dgm:pt modelId="{9EFF6342-0287-4A18-8AF1-EC13E25E5C4C}">
      <dgm:prSet phldrT="[Text]" custT="1"/>
      <dgm:spPr/>
      <dgm:t>
        <a:bodyPr/>
        <a:lstStyle/>
        <a:p>
          <a:r>
            <a:rPr lang="en-IN" sz="1200" b="1" dirty="0">
              <a:solidFill>
                <a:srgbClr val="C00000"/>
              </a:solidFill>
              <a:latin typeface="Arial" pitchFamily="34" charset="0"/>
              <a:cs typeface="Arial" pitchFamily="34" charset="0"/>
            </a:rPr>
            <a:t>Patents </a:t>
          </a:r>
          <a:endParaRPr lang="en-GB" sz="1200" b="0" dirty="0">
            <a:solidFill>
              <a:srgbClr val="C00000"/>
            </a:solidFill>
            <a:latin typeface="Arial" pitchFamily="34" charset="0"/>
            <a:cs typeface="Arial" pitchFamily="34" charset="0"/>
          </a:endParaRPr>
        </a:p>
      </dgm:t>
    </dgm:pt>
    <dgm:pt modelId="{CCFFCF14-F6FE-4BE1-B0AD-0DD4ED410310}" type="parTrans" cxnId="{38BC73E1-43E6-456B-A0D0-F3A71BA92B4D}">
      <dgm:prSet/>
      <dgm:spPr/>
      <dgm:t>
        <a:bodyPr/>
        <a:lstStyle/>
        <a:p>
          <a:endParaRPr lang="en-GB">
            <a:latin typeface="Arial" pitchFamily="34" charset="0"/>
            <a:cs typeface="Arial" pitchFamily="34" charset="0"/>
          </a:endParaRPr>
        </a:p>
      </dgm:t>
    </dgm:pt>
    <dgm:pt modelId="{0C7B1124-E6BF-4862-A7FF-B416E5578608}" type="sibTrans" cxnId="{38BC73E1-43E6-456B-A0D0-F3A71BA92B4D}">
      <dgm:prSet/>
      <dgm:spPr/>
      <dgm:t>
        <a:bodyPr/>
        <a:lstStyle/>
        <a:p>
          <a:endParaRPr lang="en-GB">
            <a:latin typeface="Arial" pitchFamily="34" charset="0"/>
            <a:cs typeface="Arial" pitchFamily="34" charset="0"/>
          </a:endParaRPr>
        </a:p>
      </dgm:t>
    </dgm:pt>
    <dgm:pt modelId="{F71E8BC4-607A-4C94-B7E8-557F9E1E631F}">
      <dgm:prSet custT="1"/>
      <dgm:spPr/>
      <dgm:t>
        <a:bodyPr/>
        <a:lstStyle/>
        <a:p>
          <a:pPr defTabSz="488950">
            <a:lnSpc>
              <a:spcPct val="90000"/>
            </a:lnSpc>
            <a:spcBef>
              <a:spcPct val="0"/>
            </a:spcBef>
            <a:spcAft>
              <a:spcPct val="35000"/>
            </a:spcAft>
          </a:pPr>
          <a:r>
            <a:rPr lang="en-GB" sz="1200" b="1" dirty="0">
              <a:latin typeface="Arial" pitchFamily="34" charset="0"/>
              <a:ea typeface="Tahoma" pitchFamily="34" charset="0"/>
              <a:cs typeface="Arial" pitchFamily="34" charset="0"/>
            </a:rPr>
            <a:t>Marketing Tie-ups, IP Watch </a:t>
          </a:r>
        </a:p>
      </dgm:t>
    </dgm:pt>
    <dgm:pt modelId="{00E55F0A-97F9-4511-9FA9-2DEC157D3827}" type="sibTrans" cxnId="{84055C8F-3461-405C-8FF2-C7A3D1F12592}">
      <dgm:prSet/>
      <dgm:spPr/>
      <dgm:t>
        <a:bodyPr/>
        <a:lstStyle/>
        <a:p>
          <a:endParaRPr lang="en-GB">
            <a:latin typeface="Arial" pitchFamily="34" charset="0"/>
            <a:cs typeface="Arial" pitchFamily="34" charset="0"/>
          </a:endParaRPr>
        </a:p>
      </dgm:t>
    </dgm:pt>
    <dgm:pt modelId="{88975F9C-9E5A-4272-99FD-73F6820EACA4}" type="parTrans" cxnId="{84055C8F-3461-405C-8FF2-C7A3D1F12592}">
      <dgm:prSet/>
      <dgm:spPr/>
      <dgm:t>
        <a:bodyPr/>
        <a:lstStyle/>
        <a:p>
          <a:endParaRPr lang="en-GB">
            <a:latin typeface="Arial" pitchFamily="34" charset="0"/>
            <a:cs typeface="Arial" pitchFamily="34" charset="0"/>
          </a:endParaRPr>
        </a:p>
      </dgm:t>
    </dgm:pt>
    <dgm:pt modelId="{7A526368-3108-4CE8-8AFE-C6BB20DF1079}">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200" b="1" dirty="0">
              <a:latin typeface="Arial" pitchFamily="34" charset="0"/>
              <a:cs typeface="Arial" pitchFamily="34" charset="0"/>
            </a:rPr>
            <a:t>Developed different product variants </a:t>
          </a:r>
          <a:endParaRPr lang="en-GB" sz="1200" b="0" dirty="0">
            <a:latin typeface="Arial" pitchFamily="34" charset="0"/>
            <a:cs typeface="Arial" pitchFamily="34" charset="0"/>
          </a:endParaRPr>
        </a:p>
      </dgm:t>
    </dgm:pt>
    <dgm:pt modelId="{91ED918B-FF54-431C-9F7B-AB411000EEAF}" type="sibTrans" cxnId="{204F6AD0-74C8-42DE-BB10-BFAC7523A341}">
      <dgm:prSet/>
      <dgm:spPr/>
      <dgm:t>
        <a:bodyPr/>
        <a:lstStyle/>
        <a:p>
          <a:endParaRPr lang="en-GB">
            <a:latin typeface="Arial" pitchFamily="34" charset="0"/>
            <a:cs typeface="Arial" pitchFamily="34" charset="0"/>
          </a:endParaRPr>
        </a:p>
      </dgm:t>
    </dgm:pt>
    <dgm:pt modelId="{86B7C7F2-C9E2-4E9F-8F14-09E1CFEC7FAD}" type="parTrans" cxnId="{204F6AD0-74C8-42DE-BB10-BFAC7523A341}">
      <dgm:prSet/>
      <dgm:spPr/>
      <dgm:t>
        <a:bodyPr/>
        <a:lstStyle/>
        <a:p>
          <a:endParaRPr lang="en-GB">
            <a:latin typeface="Arial" pitchFamily="34" charset="0"/>
            <a:cs typeface="Arial" pitchFamily="34" charset="0"/>
          </a:endParaRPr>
        </a:p>
      </dgm:t>
    </dgm:pt>
    <dgm:pt modelId="{54AC43DB-0856-4719-A26F-70FA36AB2C2F}">
      <dgm:prSet phldrT="[Text]" custT="1"/>
      <dgm:spPr/>
      <dgm:t>
        <a:bodyPr/>
        <a:lstStyle/>
        <a:p>
          <a:r>
            <a:rPr lang="en-GB" sz="1200" b="1" dirty="0">
              <a:latin typeface="Arial" pitchFamily="34" charset="0"/>
              <a:cs typeface="Arial" pitchFamily="34" charset="0"/>
            </a:rPr>
            <a:t>No Indwelling Devices for long term management of Stools </a:t>
          </a:r>
        </a:p>
      </dgm:t>
    </dgm:pt>
    <dgm:pt modelId="{6FA96B62-F7FA-40BB-AF39-A171DDAFF14B}" type="parTrans" cxnId="{25E83B64-407B-4C93-99DA-D75BFA3279B0}">
      <dgm:prSet/>
      <dgm:spPr/>
      <dgm:t>
        <a:bodyPr/>
        <a:lstStyle/>
        <a:p>
          <a:endParaRPr lang="en-IN"/>
        </a:p>
      </dgm:t>
    </dgm:pt>
    <dgm:pt modelId="{60F509DE-6198-4F91-9035-89506D7854FF}" type="sibTrans" cxnId="{25E83B64-407B-4C93-99DA-D75BFA3279B0}">
      <dgm:prSet/>
      <dgm:spPr/>
      <dgm:t>
        <a:bodyPr/>
        <a:lstStyle/>
        <a:p>
          <a:endParaRPr lang="en-IN"/>
        </a:p>
      </dgm:t>
    </dgm:pt>
    <dgm:pt modelId="{27F4CD92-80CE-42FF-8C9C-0E1C8EBEC13A}">
      <dgm:prSet phldrT="[Text]" custT="1"/>
      <dgm:spPr/>
      <dgm:t>
        <a:bodyPr/>
        <a:lstStyle/>
        <a:p>
          <a:endParaRPr lang="en-GB" sz="1200" b="0" dirty="0">
            <a:latin typeface="Arial" pitchFamily="34" charset="0"/>
            <a:cs typeface="Arial" pitchFamily="34" charset="0"/>
          </a:endParaRPr>
        </a:p>
      </dgm:t>
    </dgm:pt>
    <dgm:pt modelId="{D172372F-B4F0-491D-A98C-F52E4E0F3DC1}" type="parTrans" cxnId="{66326A48-CB60-4D14-AC4A-B48757952B6D}">
      <dgm:prSet/>
      <dgm:spPr/>
      <dgm:t>
        <a:bodyPr/>
        <a:lstStyle/>
        <a:p>
          <a:endParaRPr lang="en-IN"/>
        </a:p>
      </dgm:t>
    </dgm:pt>
    <dgm:pt modelId="{226282E2-2035-40FF-8730-E5CAF07F79F9}" type="sibTrans" cxnId="{66326A48-CB60-4D14-AC4A-B48757952B6D}">
      <dgm:prSet/>
      <dgm:spPr/>
      <dgm:t>
        <a:bodyPr/>
        <a:lstStyle/>
        <a:p>
          <a:endParaRPr lang="en-IN"/>
        </a:p>
      </dgm:t>
    </dgm:pt>
    <dgm:pt modelId="{99760858-B13F-4AF0-BC68-4789A67AA9EB}">
      <dgm:prSet phldrT="[Text]" custT="1"/>
      <dgm:spPr/>
      <dgm:t>
        <a:bodyPr/>
        <a:lstStyle/>
        <a:p>
          <a:r>
            <a:rPr lang="en-GB" sz="1200" b="1" dirty="0">
              <a:latin typeface="Arial" pitchFamily="34" charset="0"/>
              <a:cs typeface="Arial" pitchFamily="34" charset="0"/>
            </a:rPr>
            <a:t>Patent Filing around USP </a:t>
          </a:r>
        </a:p>
      </dgm:t>
    </dgm:pt>
    <dgm:pt modelId="{900DB007-F78A-47AC-B547-96BB72B38014}" type="parTrans" cxnId="{26B83453-D45B-4D71-AA17-D0C7667715BD}">
      <dgm:prSet/>
      <dgm:spPr/>
      <dgm:t>
        <a:bodyPr/>
        <a:lstStyle/>
        <a:p>
          <a:endParaRPr lang="en-US"/>
        </a:p>
      </dgm:t>
    </dgm:pt>
    <dgm:pt modelId="{F86C36D3-BE47-4FE3-9A78-B495706BC075}" type="sibTrans" cxnId="{26B83453-D45B-4D71-AA17-D0C7667715BD}">
      <dgm:prSet/>
      <dgm:spPr/>
      <dgm:t>
        <a:bodyPr/>
        <a:lstStyle/>
        <a:p>
          <a:endParaRPr lang="en-US"/>
        </a:p>
      </dgm:t>
    </dgm:pt>
    <dgm:pt modelId="{A38CFD42-DA9D-4BC3-80B3-4EA82BD9592E}">
      <dgm:prSet phldrT="[Text]" custT="1"/>
      <dgm:spPr/>
      <dgm:t>
        <a:bodyPr/>
        <a:lstStyle/>
        <a:p>
          <a:endParaRPr lang="en-GB" sz="500" b="1" dirty="0">
            <a:latin typeface="Arial" pitchFamily="34" charset="0"/>
            <a:cs typeface="Arial" pitchFamily="34" charset="0"/>
          </a:endParaRPr>
        </a:p>
      </dgm:t>
    </dgm:pt>
    <dgm:pt modelId="{E46F8B30-28D3-4AB3-A5EE-BB26627D6448}" type="parTrans" cxnId="{7906DA4B-D9D7-48F4-8905-B3AA720C2F00}">
      <dgm:prSet/>
      <dgm:spPr/>
      <dgm:t>
        <a:bodyPr/>
        <a:lstStyle/>
        <a:p>
          <a:endParaRPr lang="en-US"/>
        </a:p>
      </dgm:t>
    </dgm:pt>
    <dgm:pt modelId="{AE14B52D-151D-48D1-8FCB-8E28E6DF9327}" type="sibTrans" cxnId="{7906DA4B-D9D7-48F4-8905-B3AA720C2F00}">
      <dgm:prSet/>
      <dgm:spPr/>
      <dgm:t>
        <a:bodyPr/>
        <a:lstStyle/>
        <a:p>
          <a:endParaRPr lang="en-US"/>
        </a:p>
      </dgm:t>
    </dgm:pt>
    <dgm:pt modelId="{E872C340-AF3D-4F3B-A5CD-F7943276B69A}">
      <dgm:prSet custT="1"/>
      <dgm:spPr/>
      <dgm:t>
        <a:bodyPr/>
        <a:lstStyle/>
        <a:p>
          <a:r>
            <a:rPr lang="en-IN" sz="1200" b="1" dirty="0">
              <a:solidFill>
                <a:srgbClr val="C00000"/>
              </a:solidFill>
              <a:latin typeface="Arial" pitchFamily="34" charset="0"/>
              <a:cs typeface="Arial" pitchFamily="34" charset="0"/>
            </a:rPr>
            <a:t>Industrial Design </a:t>
          </a:r>
        </a:p>
      </dgm:t>
    </dgm:pt>
    <dgm:pt modelId="{2CD67965-BC3B-4C66-96E4-45B64A06B875}" type="parTrans" cxnId="{54236B0F-B15C-4401-9CDC-3F6EA771E2C3}">
      <dgm:prSet/>
      <dgm:spPr/>
      <dgm:t>
        <a:bodyPr/>
        <a:lstStyle/>
        <a:p>
          <a:endParaRPr lang="en-US"/>
        </a:p>
      </dgm:t>
    </dgm:pt>
    <dgm:pt modelId="{56B3EFAE-03EC-4906-A355-74A9B309EE54}" type="sibTrans" cxnId="{54236B0F-B15C-4401-9CDC-3F6EA771E2C3}">
      <dgm:prSet/>
      <dgm:spPr/>
      <dgm:t>
        <a:bodyPr/>
        <a:lstStyle/>
        <a:p>
          <a:endParaRPr lang="en-US"/>
        </a:p>
      </dgm:t>
    </dgm:pt>
    <dgm:pt modelId="{0598CD26-8818-4FA5-B962-712874209E28}">
      <dgm:prSet custT="1"/>
      <dgm:spPr/>
      <dgm:t>
        <a:bodyPr/>
        <a:lstStyle/>
        <a:p>
          <a:r>
            <a:rPr lang="en-IN" sz="1200" b="1" dirty="0">
              <a:solidFill>
                <a:srgbClr val="C00000"/>
              </a:solidFill>
              <a:latin typeface="Arial" pitchFamily="34" charset="0"/>
              <a:cs typeface="Arial" pitchFamily="34" charset="0"/>
            </a:rPr>
            <a:t>Trademark</a:t>
          </a:r>
        </a:p>
      </dgm:t>
    </dgm:pt>
    <dgm:pt modelId="{0DB9AB06-B37E-4BEF-BD67-371553C3B274}" type="parTrans" cxnId="{1B5A291C-7D5F-4D3A-AE80-CC8D00121F8C}">
      <dgm:prSet/>
      <dgm:spPr/>
      <dgm:t>
        <a:bodyPr/>
        <a:lstStyle/>
        <a:p>
          <a:endParaRPr lang="en-US"/>
        </a:p>
      </dgm:t>
    </dgm:pt>
    <dgm:pt modelId="{36ED0F28-EE1D-419E-AACE-50D2B25B6E41}" type="sibTrans" cxnId="{1B5A291C-7D5F-4D3A-AE80-CC8D00121F8C}">
      <dgm:prSet/>
      <dgm:spPr/>
      <dgm:t>
        <a:bodyPr/>
        <a:lstStyle/>
        <a:p>
          <a:endParaRPr lang="en-US"/>
        </a:p>
      </dgm:t>
    </dgm:pt>
    <dgm:pt modelId="{20FD0790-DB94-48F2-8ED6-C1E82E0F15BD}">
      <dgm:prSet custT="1"/>
      <dgm:spPr/>
      <dgm:t>
        <a:bodyPr/>
        <a:lstStyle/>
        <a:p>
          <a:r>
            <a:rPr lang="en-IN" sz="1200" b="1" dirty="0">
              <a:latin typeface="Arial" pitchFamily="34" charset="0"/>
              <a:cs typeface="Arial" pitchFamily="34" charset="0"/>
            </a:rPr>
            <a:t>USA, Canada</a:t>
          </a:r>
        </a:p>
      </dgm:t>
    </dgm:pt>
    <dgm:pt modelId="{716C751C-5EBB-456C-A035-AE78FEF4A4BA}" type="parTrans" cxnId="{6A1A6A7A-E6F8-4686-9A3B-55F300E064B2}">
      <dgm:prSet/>
      <dgm:spPr/>
      <dgm:t>
        <a:bodyPr/>
        <a:lstStyle/>
        <a:p>
          <a:endParaRPr lang="en-US"/>
        </a:p>
      </dgm:t>
    </dgm:pt>
    <dgm:pt modelId="{776A5000-24CD-4E5D-8D3E-1C9DF9DB5BDA}" type="sibTrans" cxnId="{6A1A6A7A-E6F8-4686-9A3B-55F300E064B2}">
      <dgm:prSet/>
      <dgm:spPr/>
      <dgm:t>
        <a:bodyPr/>
        <a:lstStyle/>
        <a:p>
          <a:endParaRPr lang="en-US"/>
        </a:p>
      </dgm:t>
    </dgm:pt>
    <dgm:pt modelId="{95748D65-CE3E-4EF5-AA87-8B2B8158AD93}">
      <dgm:prSet custT="1"/>
      <dgm:spPr/>
      <dgm:t>
        <a:bodyPr/>
        <a:lstStyle/>
        <a:p>
          <a:r>
            <a:rPr lang="en-IN" sz="1200" b="1" dirty="0">
              <a:latin typeface="Arial" pitchFamily="34" charset="0"/>
              <a:cs typeface="Arial" pitchFamily="34" charset="0"/>
            </a:rPr>
            <a:t>Japan, Israel</a:t>
          </a:r>
        </a:p>
      </dgm:t>
    </dgm:pt>
    <dgm:pt modelId="{07A3215B-9E3F-493A-8D0F-D0DBAD224ACB}" type="parTrans" cxnId="{F30128D1-D0CC-4BBA-9CD1-FCC8AB771D56}">
      <dgm:prSet/>
      <dgm:spPr/>
      <dgm:t>
        <a:bodyPr/>
        <a:lstStyle/>
        <a:p>
          <a:endParaRPr lang="en-US"/>
        </a:p>
      </dgm:t>
    </dgm:pt>
    <dgm:pt modelId="{C2C18187-A790-4EDB-9D31-E2EE7A99B9C3}" type="sibTrans" cxnId="{F30128D1-D0CC-4BBA-9CD1-FCC8AB771D56}">
      <dgm:prSet/>
      <dgm:spPr/>
      <dgm:t>
        <a:bodyPr/>
        <a:lstStyle/>
        <a:p>
          <a:endParaRPr lang="en-US"/>
        </a:p>
      </dgm:t>
    </dgm:pt>
    <dgm:pt modelId="{CBFA5B8C-C97F-4E09-9DE7-51ED1A95F26F}">
      <dgm:prSet custT="1"/>
      <dgm:spPr/>
      <dgm:t>
        <a:bodyPr/>
        <a:lstStyle/>
        <a:p>
          <a:r>
            <a:rPr lang="en-IN" sz="1200" b="1" dirty="0">
              <a:latin typeface="Arial" pitchFamily="34" charset="0"/>
              <a:cs typeface="Arial" pitchFamily="34" charset="0"/>
            </a:rPr>
            <a:t>Singapore</a:t>
          </a:r>
        </a:p>
      </dgm:t>
    </dgm:pt>
    <dgm:pt modelId="{A217B955-95D0-4C49-97E3-B96ECBA45CA5}" type="parTrans" cxnId="{E224C56F-6EA7-4BE1-B3E3-469F55EB0AFB}">
      <dgm:prSet/>
      <dgm:spPr/>
      <dgm:t>
        <a:bodyPr/>
        <a:lstStyle/>
        <a:p>
          <a:endParaRPr lang="en-US"/>
        </a:p>
      </dgm:t>
    </dgm:pt>
    <dgm:pt modelId="{0905481D-9BAD-4CBA-A2B2-F27A641908BC}" type="sibTrans" cxnId="{E224C56F-6EA7-4BE1-B3E3-469F55EB0AFB}">
      <dgm:prSet/>
      <dgm:spPr/>
      <dgm:t>
        <a:bodyPr/>
        <a:lstStyle/>
        <a:p>
          <a:endParaRPr lang="en-US"/>
        </a:p>
      </dgm:t>
    </dgm:pt>
    <dgm:pt modelId="{A0FC573C-454C-49BA-B07B-071F5B05245F}">
      <dgm:prSet custT="1"/>
      <dgm:spPr/>
      <dgm:t>
        <a:bodyPr/>
        <a:lstStyle/>
        <a:p>
          <a:r>
            <a:rPr lang="en-IN" sz="1200" b="1" dirty="0">
              <a:latin typeface="Arial" pitchFamily="34" charset="0"/>
              <a:cs typeface="Arial" pitchFamily="34" charset="0"/>
            </a:rPr>
            <a:t>India, Australia </a:t>
          </a:r>
        </a:p>
      </dgm:t>
    </dgm:pt>
    <dgm:pt modelId="{D4327117-2FEA-4EEB-97C8-45485CE4DABE}" type="parTrans" cxnId="{A17796CD-66AE-4647-A3BE-4CEC28FEBB65}">
      <dgm:prSet/>
      <dgm:spPr/>
      <dgm:t>
        <a:bodyPr/>
        <a:lstStyle/>
        <a:p>
          <a:endParaRPr lang="en-US"/>
        </a:p>
      </dgm:t>
    </dgm:pt>
    <dgm:pt modelId="{12A2BEB9-A719-4F9E-9AC9-2D81A7A2EF45}" type="sibTrans" cxnId="{A17796CD-66AE-4647-A3BE-4CEC28FEBB65}">
      <dgm:prSet/>
      <dgm:spPr/>
      <dgm:t>
        <a:bodyPr/>
        <a:lstStyle/>
        <a:p>
          <a:endParaRPr lang="en-US"/>
        </a:p>
      </dgm:t>
    </dgm:pt>
    <dgm:pt modelId="{ED6BD26F-0061-44EE-AA65-3D583D2BB4DC}">
      <dgm:prSet custT="1"/>
      <dgm:spPr/>
      <dgm:t>
        <a:bodyPr/>
        <a:lstStyle/>
        <a:p>
          <a:r>
            <a:rPr lang="en-IN" sz="1200" b="1" dirty="0">
              <a:latin typeface="Arial" pitchFamily="34" charset="0"/>
              <a:cs typeface="Arial" pitchFamily="34" charset="0"/>
            </a:rPr>
            <a:t>Europe </a:t>
          </a:r>
        </a:p>
      </dgm:t>
    </dgm:pt>
    <dgm:pt modelId="{7F8DDD1C-E7E6-451A-A74E-20ADAB62EBD8}" type="parTrans" cxnId="{94B1D011-42B1-4D31-898C-A8E0725C79E4}">
      <dgm:prSet/>
      <dgm:spPr/>
      <dgm:t>
        <a:bodyPr/>
        <a:lstStyle/>
        <a:p>
          <a:endParaRPr lang="en-US"/>
        </a:p>
      </dgm:t>
    </dgm:pt>
    <dgm:pt modelId="{880189FD-76B0-41C9-A8A1-9E043D421129}" type="sibTrans" cxnId="{94B1D011-42B1-4D31-898C-A8E0725C79E4}">
      <dgm:prSet/>
      <dgm:spPr/>
      <dgm:t>
        <a:bodyPr/>
        <a:lstStyle/>
        <a:p>
          <a:endParaRPr lang="en-US"/>
        </a:p>
      </dgm:t>
    </dgm:pt>
    <dgm:pt modelId="{E01445ED-6DE2-4232-8B79-5A1045A3ACF1}">
      <dgm:prSet custT="1"/>
      <dgm:spPr/>
      <dgm:t>
        <a:bodyPr/>
        <a:lstStyle/>
        <a:p>
          <a:endParaRPr lang="en-IN" sz="1200" b="1" dirty="0">
            <a:latin typeface="Arial" pitchFamily="34" charset="0"/>
            <a:cs typeface="Arial" pitchFamily="34" charset="0"/>
          </a:endParaRPr>
        </a:p>
      </dgm:t>
    </dgm:pt>
    <dgm:pt modelId="{FBAE3597-166D-43E7-9F20-2C25ABFF812B}" type="parTrans" cxnId="{0EF560CC-9CA8-4A1E-8655-F4B5894F7793}">
      <dgm:prSet/>
      <dgm:spPr/>
      <dgm:t>
        <a:bodyPr/>
        <a:lstStyle/>
        <a:p>
          <a:endParaRPr lang="en-US"/>
        </a:p>
      </dgm:t>
    </dgm:pt>
    <dgm:pt modelId="{F30A9B1E-CE27-4014-B4F3-CF9166DCD046}" type="sibTrans" cxnId="{0EF560CC-9CA8-4A1E-8655-F4B5894F7793}">
      <dgm:prSet/>
      <dgm:spPr/>
      <dgm:t>
        <a:bodyPr/>
        <a:lstStyle/>
        <a:p>
          <a:endParaRPr lang="en-US"/>
        </a:p>
      </dgm:t>
    </dgm:pt>
    <dgm:pt modelId="{B8E337FF-57FF-4360-AD6B-7AE8F2C65291}">
      <dgm:prSet custT="1"/>
      <dgm:spPr/>
      <dgm:t>
        <a:bodyPr/>
        <a:lstStyle/>
        <a:p>
          <a:r>
            <a:rPr lang="en-IN" sz="1200" b="1" u="sng" dirty="0">
              <a:latin typeface="Arial" pitchFamily="34" charset="0"/>
              <a:cs typeface="Arial" pitchFamily="34" charset="0"/>
            </a:rPr>
            <a:t>Patents Filed  </a:t>
          </a:r>
          <a:endParaRPr lang="en-IN" sz="1200" b="1" dirty="0">
            <a:solidFill>
              <a:srgbClr val="C00000"/>
            </a:solidFill>
            <a:latin typeface="Arial" pitchFamily="34" charset="0"/>
            <a:cs typeface="Arial" pitchFamily="34" charset="0"/>
          </a:endParaRPr>
        </a:p>
      </dgm:t>
    </dgm:pt>
    <dgm:pt modelId="{D90D248A-0382-4F5B-B3A4-7CB4420187F1}" type="parTrans" cxnId="{5DCAE5B3-45C7-4886-9F9B-02F192773D38}">
      <dgm:prSet/>
      <dgm:spPr/>
    </dgm:pt>
    <dgm:pt modelId="{4954DEB5-A58F-4406-BF3B-6A51288BDEA0}" type="sibTrans" cxnId="{5DCAE5B3-45C7-4886-9F9B-02F192773D38}">
      <dgm:prSet/>
      <dgm:spPr/>
    </dgm:pt>
    <dgm:pt modelId="{C54F0B2D-04D5-4ED0-B711-36CBB3358E95}">
      <dgm:prSet phldrT="[Text]" custT="1"/>
      <dgm:spPr/>
      <dgm:t>
        <a:bodyPr/>
        <a:lstStyle/>
        <a:p>
          <a:r>
            <a:rPr lang="en-GB" sz="1200" b="1" dirty="0">
              <a:latin typeface="Arial" pitchFamily="34" charset="0"/>
              <a:cs typeface="Arial" pitchFamily="34" charset="0"/>
            </a:rPr>
            <a:t>FTO found in indwelling FI devices</a:t>
          </a:r>
        </a:p>
      </dgm:t>
    </dgm:pt>
    <dgm:pt modelId="{1FA3721B-EA0E-4B7A-AEEE-0D3CDCAC1B12}" type="parTrans" cxnId="{A481A433-D807-4234-B12A-905F8C35C62D}">
      <dgm:prSet/>
      <dgm:spPr/>
    </dgm:pt>
    <dgm:pt modelId="{6A15F61F-4919-4155-945F-A955CB6EE276}" type="sibTrans" cxnId="{A481A433-D807-4234-B12A-905F8C35C62D}">
      <dgm:prSet/>
      <dgm:spPr/>
    </dgm:pt>
    <dgm:pt modelId="{B8201B87-DF1E-495E-8D91-C804CB6D3B3D}">
      <dgm:prSet phldrT="[Text]" custT="1"/>
      <dgm:spPr/>
      <dgm:t>
        <a:bodyPr/>
        <a:lstStyle/>
        <a:p>
          <a:endParaRPr lang="en-GB" sz="500" b="1" dirty="0">
            <a:latin typeface="Arial" pitchFamily="34" charset="0"/>
            <a:cs typeface="Arial" pitchFamily="34" charset="0"/>
          </a:endParaRPr>
        </a:p>
      </dgm:t>
    </dgm:pt>
    <dgm:pt modelId="{E1E5296F-46D6-4F27-A0DB-30C47A1F121E}" type="parTrans" cxnId="{3ED7321C-A473-4691-931A-3BE923B60E55}">
      <dgm:prSet/>
      <dgm:spPr/>
    </dgm:pt>
    <dgm:pt modelId="{CB5D0FA9-EE4B-4344-A29E-3F72A889E988}" type="sibTrans" cxnId="{3ED7321C-A473-4691-931A-3BE923B60E55}">
      <dgm:prSet/>
      <dgm:spPr/>
    </dgm:pt>
    <dgm:pt modelId="{66B7F3CF-2A52-4E89-A7F4-898A2CA91B6C}">
      <dgm:prSet phldrT="[Text]" custT="1"/>
      <dgm:spPr/>
      <dgm:t>
        <a:bodyPr/>
        <a:lstStyle/>
        <a:p>
          <a:r>
            <a:rPr lang="en-GB" sz="1200" b="1" dirty="0">
              <a:solidFill>
                <a:srgbClr val="C00000"/>
              </a:solidFill>
              <a:latin typeface="Arial" pitchFamily="34" charset="0"/>
              <a:cs typeface="Arial" pitchFamily="34" charset="0"/>
            </a:rPr>
            <a:t>Europe based-NDA AND Contract  </a:t>
          </a:r>
        </a:p>
      </dgm:t>
    </dgm:pt>
    <dgm:pt modelId="{E09C2C96-F29B-4D9F-A29A-27431CFC0F3F}" type="parTrans" cxnId="{5AF161B8-BB1A-4087-8585-5FD2819DE4E7}">
      <dgm:prSet/>
      <dgm:spPr/>
    </dgm:pt>
    <dgm:pt modelId="{3C8C7751-D9AF-4930-A77A-E99863700B4E}" type="sibTrans" cxnId="{5AF161B8-BB1A-4087-8585-5FD2819DE4E7}">
      <dgm:prSet/>
      <dgm:spPr/>
    </dgm:pt>
    <dgm:pt modelId="{0291A8EC-51C8-4475-A555-1A7E34E255A7}">
      <dgm:prSet phldrT="[Text]" custT="1"/>
      <dgm:spPr/>
      <dgm:t>
        <a:bodyPr/>
        <a:lstStyle/>
        <a:p>
          <a:endParaRPr lang="en-GB" sz="500" b="1" dirty="0">
            <a:latin typeface="Arial" pitchFamily="34" charset="0"/>
            <a:cs typeface="Arial" pitchFamily="34" charset="0"/>
          </a:endParaRPr>
        </a:p>
      </dgm:t>
    </dgm:pt>
    <dgm:pt modelId="{425ECE25-0A14-4C56-9B20-577490AD9850}" type="parTrans" cxnId="{3897013B-2E84-4CAE-BA6E-76CC75534BD5}">
      <dgm:prSet/>
      <dgm:spPr/>
    </dgm:pt>
    <dgm:pt modelId="{A9EBA209-BC74-4341-855B-679D37ED3D24}" type="sibTrans" cxnId="{3897013B-2E84-4CAE-BA6E-76CC75534BD5}">
      <dgm:prSet/>
      <dgm:spPr/>
    </dgm:pt>
    <dgm:pt modelId="{BF9AEDBC-C09B-40CF-92ED-B78AB6A5ECB4}">
      <dgm:prSet custT="1"/>
      <dgm:spPr/>
      <dgm:t>
        <a:bodyPr/>
        <a:lstStyle/>
        <a:p>
          <a:pPr marL="114300" indent="0">
            <a:buNone/>
          </a:pPr>
          <a:r>
            <a:rPr lang="en-GB" sz="1200" b="1" dirty="0">
              <a:latin typeface="Arial" pitchFamily="34" charset="0"/>
              <a:cs typeface="Arial" pitchFamily="34" charset="0"/>
            </a:rPr>
            <a:t>Market positioning </a:t>
          </a:r>
        </a:p>
      </dgm:t>
    </dgm:pt>
    <dgm:pt modelId="{0B89B776-0A29-4C6B-A114-0341C1813214}" type="parTrans" cxnId="{671E487B-B998-435C-8BAF-BAE009BCB0CB}">
      <dgm:prSet/>
      <dgm:spPr/>
    </dgm:pt>
    <dgm:pt modelId="{18471173-4D36-4F1E-BA0C-CDCCD0776913}" type="sibTrans" cxnId="{671E487B-B998-435C-8BAF-BAE009BCB0CB}">
      <dgm:prSet/>
      <dgm:spPr/>
    </dgm:pt>
    <dgm:pt modelId="{9BCC6005-D67D-4DAA-8C89-06B3B93CEAE5}">
      <dgm:prSet custT="1"/>
      <dgm:spPr/>
      <dgm:t>
        <a:bodyPr/>
        <a:lstStyle/>
        <a:p>
          <a:pPr marL="114300" indent="0">
            <a:buNone/>
          </a:pPr>
          <a:endParaRPr lang="en-GB" sz="700" b="1" dirty="0">
            <a:latin typeface="Arial" pitchFamily="34" charset="0"/>
            <a:cs typeface="Arial" pitchFamily="34" charset="0"/>
          </a:endParaRPr>
        </a:p>
      </dgm:t>
    </dgm:pt>
    <dgm:pt modelId="{102DAFCA-011E-4592-AA6C-288312756820}" type="parTrans" cxnId="{8229E52C-E31D-452F-AB73-3A8145116DEC}">
      <dgm:prSet/>
      <dgm:spPr/>
    </dgm:pt>
    <dgm:pt modelId="{DB409A6E-C937-4053-ABF6-528164FFA8CD}" type="sibTrans" cxnId="{8229E52C-E31D-452F-AB73-3A8145116DEC}">
      <dgm:prSet/>
      <dgm:spPr/>
    </dgm:pt>
    <dgm:pt modelId="{7A9D3663-0819-48FE-908D-CBC7E92E90C2}">
      <dgm:prSet custT="1"/>
      <dgm:spPr/>
      <dgm:t>
        <a:bodyPr/>
        <a:lstStyle/>
        <a:p>
          <a:pPr marL="114300" indent="0">
            <a:buNone/>
          </a:pPr>
          <a:endParaRPr lang="en-GB" sz="1200" b="1" dirty="0">
            <a:latin typeface="Arial" pitchFamily="34" charset="0"/>
            <a:cs typeface="Arial" pitchFamily="34" charset="0"/>
          </a:endParaRPr>
        </a:p>
      </dgm:t>
    </dgm:pt>
    <dgm:pt modelId="{26D8FF81-B268-468F-A099-13ECA24BE16C}" type="parTrans" cxnId="{5C94FE06-29E6-4B58-BE64-428A8586AA5B}">
      <dgm:prSet/>
      <dgm:spPr/>
    </dgm:pt>
    <dgm:pt modelId="{1F1B056E-4EAC-4325-B8DA-CDAF7BC84CAD}" type="sibTrans" cxnId="{5C94FE06-29E6-4B58-BE64-428A8586AA5B}">
      <dgm:prSet/>
      <dgm:spPr/>
    </dgm:pt>
    <dgm:pt modelId="{0082F0E8-35D0-47CA-BF7E-E0FF0F723D4A}">
      <dgm:prSet custT="1"/>
      <dgm:spPr/>
      <dgm:t>
        <a:bodyPr/>
        <a:lstStyle/>
        <a:p>
          <a:pPr marL="114300" indent="0">
            <a:buNone/>
          </a:pPr>
          <a:r>
            <a:rPr lang="en-GB" sz="1200" b="1" dirty="0">
              <a:latin typeface="Arial" pitchFamily="34" charset="0"/>
              <a:cs typeface="Arial" pitchFamily="34" charset="0"/>
            </a:rPr>
            <a:t>Key sales in India ad USA</a:t>
          </a:r>
        </a:p>
      </dgm:t>
    </dgm:pt>
    <dgm:pt modelId="{4A4A9EA2-6D4B-4EDD-B056-92533AD69123}" type="parTrans" cxnId="{918E802B-041F-4574-A27E-46C0BDED35CD}">
      <dgm:prSet/>
      <dgm:spPr/>
    </dgm:pt>
    <dgm:pt modelId="{3E043115-CBF5-4486-A9A8-FC7595270C08}" type="sibTrans" cxnId="{918E802B-041F-4574-A27E-46C0BDED35CD}">
      <dgm:prSet/>
      <dgm:spPr/>
    </dgm:pt>
    <dgm:pt modelId="{E6466678-0285-47E4-A1BA-0EE24D681507}">
      <dgm:prSet custT="1"/>
      <dgm:spPr/>
      <dgm:t>
        <a:bodyPr/>
        <a:lstStyle/>
        <a:p>
          <a:pPr marL="114300" indent="0">
            <a:buNone/>
          </a:pPr>
          <a:endParaRPr lang="en-GB" sz="1200" b="1" dirty="0">
            <a:latin typeface="Arial" pitchFamily="34" charset="0"/>
            <a:cs typeface="Arial" pitchFamily="34" charset="0"/>
          </a:endParaRPr>
        </a:p>
      </dgm:t>
    </dgm:pt>
    <dgm:pt modelId="{B911853E-D9D7-4E5C-BE3A-590D13BCF3E8}" type="parTrans" cxnId="{54EBDE66-8A1B-40D9-A85F-320A5D3A7D49}">
      <dgm:prSet/>
      <dgm:spPr/>
    </dgm:pt>
    <dgm:pt modelId="{C95BA9FE-F159-4A88-BCF7-7A4C64867CE6}" type="sibTrans" cxnId="{54EBDE66-8A1B-40D9-A85F-320A5D3A7D49}">
      <dgm:prSet/>
      <dgm:spPr/>
    </dgm:pt>
    <dgm:pt modelId="{E38821A3-B82F-4B64-8294-A45394B1D6B6}">
      <dgm:prSet custT="1"/>
      <dgm:spPr/>
      <dgm:t>
        <a:bodyPr/>
        <a:lstStyle/>
        <a:p>
          <a:pPr marL="114300" indent="0">
            <a:buNone/>
          </a:pPr>
          <a:endParaRPr lang="en-GB" sz="1200" b="1" dirty="0">
            <a:latin typeface="Arial" pitchFamily="34" charset="0"/>
            <a:cs typeface="Arial" pitchFamily="34" charset="0"/>
          </a:endParaRPr>
        </a:p>
      </dgm:t>
    </dgm:pt>
    <dgm:pt modelId="{4970B8CA-FE22-423F-8EAC-064F483AFB57}" type="parTrans" cxnId="{6F299D91-35CB-4A0F-8409-144583D20839}">
      <dgm:prSet/>
      <dgm:spPr/>
    </dgm:pt>
    <dgm:pt modelId="{8401FA60-1913-4B9B-9D55-488E7F9D1F07}" type="sibTrans" cxnId="{6F299D91-35CB-4A0F-8409-144583D20839}">
      <dgm:prSet/>
      <dgm:spPr/>
    </dgm:pt>
    <dgm:pt modelId="{DD9D6242-0D44-44C7-8CFA-9A2CC78AB442}">
      <dgm:prSet custT="1"/>
      <dgm:spPr/>
      <dgm:t>
        <a:bodyPr/>
        <a:lstStyle/>
        <a:p>
          <a:pPr marL="114300" indent="0">
            <a:buNone/>
          </a:pPr>
          <a:r>
            <a:rPr lang="en-GB" sz="1200" b="1" dirty="0">
              <a:latin typeface="Arial" pitchFamily="34" charset="0"/>
              <a:cs typeface="Arial" pitchFamily="34" charset="0"/>
            </a:rPr>
            <a:t>IP Watch </a:t>
          </a:r>
        </a:p>
      </dgm:t>
    </dgm:pt>
    <dgm:pt modelId="{AEDABCFD-5645-47B4-9D5F-126205379878}" type="parTrans" cxnId="{4586805A-300E-4B14-ACA9-E22A0D208BBE}">
      <dgm:prSet/>
      <dgm:spPr/>
    </dgm:pt>
    <dgm:pt modelId="{DD84BEA1-E5C3-4B7D-9040-7453C34E740A}" type="sibTrans" cxnId="{4586805A-300E-4B14-ACA9-E22A0D208BBE}">
      <dgm:prSet/>
      <dgm:spPr/>
    </dgm:pt>
    <dgm:pt modelId="{33415B17-94DD-45B8-936C-E8DCAB793985}">
      <dgm:prSet custT="1"/>
      <dgm:spPr/>
      <dgm:t>
        <a:bodyPr/>
        <a:lstStyle/>
        <a:p>
          <a:pPr marL="114300" indent="0">
            <a:buNone/>
          </a:pPr>
          <a:endParaRPr lang="en-GB" sz="300" b="1" dirty="0">
            <a:latin typeface="Arial" pitchFamily="34" charset="0"/>
            <a:cs typeface="Arial" pitchFamily="34" charset="0"/>
          </a:endParaRPr>
        </a:p>
      </dgm:t>
    </dgm:pt>
    <dgm:pt modelId="{459E0514-C4F5-4BAE-891B-F3F25DCA9457}" type="parTrans" cxnId="{3799E152-D1D0-4C78-8588-474B992CB535}">
      <dgm:prSet/>
      <dgm:spPr/>
    </dgm:pt>
    <dgm:pt modelId="{F4E88B00-4331-4F74-A4B5-D79025125155}" type="sibTrans" cxnId="{3799E152-D1D0-4C78-8588-474B992CB535}">
      <dgm:prSet/>
      <dgm:spPr/>
    </dgm:pt>
    <dgm:pt modelId="{5A4A9C84-E21B-475F-A520-6FB4889733CF}" type="pres">
      <dgm:prSet presAssocID="{9299CB7A-2F9B-4885-8816-701B0F12034C}" presName="Name0" presStyleCnt="0">
        <dgm:presLayoutVars>
          <dgm:dir/>
          <dgm:animLvl val="lvl"/>
          <dgm:resizeHandles val="exact"/>
        </dgm:presLayoutVars>
      </dgm:prSet>
      <dgm:spPr/>
      <dgm:t>
        <a:bodyPr/>
        <a:lstStyle/>
        <a:p>
          <a:endParaRPr lang="en-IN"/>
        </a:p>
      </dgm:t>
    </dgm:pt>
    <dgm:pt modelId="{93B1D894-A8D4-4866-992A-C02498435E43}" type="pres">
      <dgm:prSet presAssocID="{9299CB7A-2F9B-4885-8816-701B0F12034C}" presName="tSp" presStyleCnt="0"/>
      <dgm:spPr/>
    </dgm:pt>
    <dgm:pt modelId="{DBD1E649-754E-468B-A772-5D7095DEC939}" type="pres">
      <dgm:prSet presAssocID="{9299CB7A-2F9B-4885-8816-701B0F12034C}" presName="bSp" presStyleCnt="0"/>
      <dgm:spPr/>
    </dgm:pt>
    <dgm:pt modelId="{D52C1CA1-798A-498A-9092-793C6982331D}" type="pres">
      <dgm:prSet presAssocID="{9299CB7A-2F9B-4885-8816-701B0F12034C}" presName="process" presStyleCnt="0"/>
      <dgm:spPr/>
    </dgm:pt>
    <dgm:pt modelId="{E059564B-9382-482A-B56E-368EECFD2A23}" type="pres">
      <dgm:prSet presAssocID="{9406F50E-7147-484F-B770-966E4ACB696E}" presName="composite1" presStyleCnt="0"/>
      <dgm:spPr/>
    </dgm:pt>
    <dgm:pt modelId="{5B0F9777-450A-4EB0-B108-F6BDF4458ACB}" type="pres">
      <dgm:prSet presAssocID="{9406F50E-7147-484F-B770-966E4ACB696E}" presName="dummyNode1" presStyleLbl="node1" presStyleIdx="0" presStyleCnt="4"/>
      <dgm:spPr/>
    </dgm:pt>
    <dgm:pt modelId="{0DA2AC51-D51F-442B-BE82-29F8F6F7FA38}" type="pres">
      <dgm:prSet presAssocID="{9406F50E-7147-484F-B770-966E4ACB696E}" presName="childNode1" presStyleLbl="bgAcc1" presStyleIdx="0" presStyleCnt="4" custScaleX="130812" custScaleY="176866" custLinFactNeighborY="15200">
        <dgm:presLayoutVars>
          <dgm:bulletEnabled val="1"/>
        </dgm:presLayoutVars>
      </dgm:prSet>
      <dgm:spPr/>
      <dgm:t>
        <a:bodyPr/>
        <a:lstStyle/>
        <a:p>
          <a:endParaRPr lang="en-IN"/>
        </a:p>
      </dgm:t>
    </dgm:pt>
    <dgm:pt modelId="{09BC1185-8262-42F1-BD4A-5977A0A195F2}" type="pres">
      <dgm:prSet presAssocID="{9406F50E-7147-484F-B770-966E4ACB696E}" presName="childNode1tx" presStyleLbl="bgAcc1" presStyleIdx="0" presStyleCnt="4">
        <dgm:presLayoutVars>
          <dgm:bulletEnabled val="1"/>
        </dgm:presLayoutVars>
      </dgm:prSet>
      <dgm:spPr/>
      <dgm:t>
        <a:bodyPr/>
        <a:lstStyle/>
        <a:p>
          <a:endParaRPr lang="en-IN"/>
        </a:p>
      </dgm:t>
    </dgm:pt>
    <dgm:pt modelId="{86768CB6-7C90-4C1C-A35A-EC652959E608}" type="pres">
      <dgm:prSet presAssocID="{9406F50E-7147-484F-B770-966E4ACB696E}" presName="parentNode1" presStyleLbl="node1" presStyleIdx="0" presStyleCnt="4" custScaleX="120614" custScaleY="194153" custLinFactNeighborX="1151" custLinFactNeighborY="34177">
        <dgm:presLayoutVars>
          <dgm:chMax val="1"/>
          <dgm:bulletEnabled val="1"/>
        </dgm:presLayoutVars>
      </dgm:prSet>
      <dgm:spPr/>
      <dgm:t>
        <a:bodyPr/>
        <a:lstStyle/>
        <a:p>
          <a:endParaRPr lang="en-IN"/>
        </a:p>
      </dgm:t>
    </dgm:pt>
    <dgm:pt modelId="{BDE54BF2-AEB6-4DAD-AEF1-67F638A590CB}" type="pres">
      <dgm:prSet presAssocID="{9406F50E-7147-484F-B770-966E4ACB696E}" presName="connSite1" presStyleCnt="0"/>
      <dgm:spPr/>
    </dgm:pt>
    <dgm:pt modelId="{3ADAC153-8449-4CFE-909A-15B223822A74}" type="pres">
      <dgm:prSet presAssocID="{909FCAEA-F082-4069-B495-0D83CF25FF73}" presName="Name9" presStyleLbl="sibTrans2D1" presStyleIdx="0" presStyleCnt="3"/>
      <dgm:spPr/>
      <dgm:t>
        <a:bodyPr/>
        <a:lstStyle/>
        <a:p>
          <a:endParaRPr lang="en-IN"/>
        </a:p>
      </dgm:t>
    </dgm:pt>
    <dgm:pt modelId="{402088B7-A3A6-431B-9675-036E183EDA12}" type="pres">
      <dgm:prSet presAssocID="{CB934255-DECE-4878-B571-77499F5933BF}" presName="composite2" presStyleCnt="0"/>
      <dgm:spPr/>
    </dgm:pt>
    <dgm:pt modelId="{FAB90509-9280-4CD9-B980-FD1E7C032B6F}" type="pres">
      <dgm:prSet presAssocID="{CB934255-DECE-4878-B571-77499F5933BF}" presName="dummyNode2" presStyleLbl="node1" presStyleIdx="0" presStyleCnt="4"/>
      <dgm:spPr/>
    </dgm:pt>
    <dgm:pt modelId="{E25A4314-006F-4316-B74B-C2FAE75DC1C4}" type="pres">
      <dgm:prSet presAssocID="{CB934255-DECE-4878-B571-77499F5933BF}" presName="childNode2" presStyleLbl="bgAcc1" presStyleIdx="1" presStyleCnt="4" custScaleX="148863" custScaleY="173450">
        <dgm:presLayoutVars>
          <dgm:bulletEnabled val="1"/>
        </dgm:presLayoutVars>
      </dgm:prSet>
      <dgm:spPr/>
      <dgm:t>
        <a:bodyPr/>
        <a:lstStyle/>
        <a:p>
          <a:endParaRPr lang="en-IN"/>
        </a:p>
      </dgm:t>
    </dgm:pt>
    <dgm:pt modelId="{4022D7E3-533F-445A-B132-1A159DA11E9E}" type="pres">
      <dgm:prSet presAssocID="{CB934255-DECE-4878-B571-77499F5933BF}" presName="childNode2tx" presStyleLbl="bgAcc1" presStyleIdx="1" presStyleCnt="4">
        <dgm:presLayoutVars>
          <dgm:bulletEnabled val="1"/>
        </dgm:presLayoutVars>
      </dgm:prSet>
      <dgm:spPr/>
      <dgm:t>
        <a:bodyPr/>
        <a:lstStyle/>
        <a:p>
          <a:endParaRPr lang="en-IN"/>
        </a:p>
      </dgm:t>
    </dgm:pt>
    <dgm:pt modelId="{34FA0CF3-9EAA-4B91-815C-FDCB7AE4208E}" type="pres">
      <dgm:prSet presAssocID="{CB934255-DECE-4878-B571-77499F5933BF}" presName="parentNode2" presStyleLbl="node1" presStyleIdx="1" presStyleCnt="4" custScaleX="107684" custScaleY="157934" custLinFactNeighborX="8590" custLinFactNeighborY="-80720">
        <dgm:presLayoutVars>
          <dgm:chMax val="0"/>
          <dgm:bulletEnabled val="1"/>
        </dgm:presLayoutVars>
      </dgm:prSet>
      <dgm:spPr/>
      <dgm:t>
        <a:bodyPr/>
        <a:lstStyle/>
        <a:p>
          <a:endParaRPr lang="en-IN"/>
        </a:p>
      </dgm:t>
    </dgm:pt>
    <dgm:pt modelId="{7F14C98C-1C5A-407E-81AE-1868D28E454B}" type="pres">
      <dgm:prSet presAssocID="{CB934255-DECE-4878-B571-77499F5933BF}" presName="connSite2" presStyleCnt="0"/>
      <dgm:spPr/>
    </dgm:pt>
    <dgm:pt modelId="{FE4A812C-F661-461E-A767-BF3AA2D9BED0}" type="pres">
      <dgm:prSet presAssocID="{377E5B12-166E-407C-85EE-480AAED40D95}" presName="Name18" presStyleLbl="sibTrans2D1" presStyleIdx="1" presStyleCnt="3"/>
      <dgm:spPr/>
      <dgm:t>
        <a:bodyPr/>
        <a:lstStyle/>
        <a:p>
          <a:endParaRPr lang="en-IN"/>
        </a:p>
      </dgm:t>
    </dgm:pt>
    <dgm:pt modelId="{6BD03CAF-9D83-40D9-B77B-69C716E779F9}" type="pres">
      <dgm:prSet presAssocID="{42F925BF-E1C4-441A-9CB3-57A7DE2DAEE7}" presName="composite1" presStyleCnt="0"/>
      <dgm:spPr/>
    </dgm:pt>
    <dgm:pt modelId="{DF686B0E-3306-4CBF-8CF9-EA98D1D1C774}" type="pres">
      <dgm:prSet presAssocID="{42F925BF-E1C4-441A-9CB3-57A7DE2DAEE7}" presName="dummyNode1" presStyleLbl="node1" presStyleIdx="1" presStyleCnt="4"/>
      <dgm:spPr/>
    </dgm:pt>
    <dgm:pt modelId="{8DC0C4E5-0E2F-4ECA-AD8E-09DB0A968458}" type="pres">
      <dgm:prSet presAssocID="{42F925BF-E1C4-441A-9CB3-57A7DE2DAEE7}" presName="childNode1" presStyleLbl="bgAcc1" presStyleIdx="2" presStyleCnt="4" custScaleX="137741" custScaleY="157640">
        <dgm:presLayoutVars>
          <dgm:bulletEnabled val="1"/>
        </dgm:presLayoutVars>
      </dgm:prSet>
      <dgm:spPr/>
      <dgm:t>
        <a:bodyPr/>
        <a:lstStyle/>
        <a:p>
          <a:endParaRPr lang="en-IN"/>
        </a:p>
      </dgm:t>
    </dgm:pt>
    <dgm:pt modelId="{0BA8F1E2-75E6-465D-A643-135D1632F772}" type="pres">
      <dgm:prSet presAssocID="{42F925BF-E1C4-441A-9CB3-57A7DE2DAEE7}" presName="childNode1tx" presStyleLbl="bgAcc1" presStyleIdx="2" presStyleCnt="4">
        <dgm:presLayoutVars>
          <dgm:bulletEnabled val="1"/>
        </dgm:presLayoutVars>
      </dgm:prSet>
      <dgm:spPr/>
      <dgm:t>
        <a:bodyPr/>
        <a:lstStyle/>
        <a:p>
          <a:endParaRPr lang="en-IN"/>
        </a:p>
      </dgm:t>
    </dgm:pt>
    <dgm:pt modelId="{B2D6BC6C-98DF-4423-937B-9A9D669434E1}" type="pres">
      <dgm:prSet presAssocID="{42F925BF-E1C4-441A-9CB3-57A7DE2DAEE7}" presName="parentNode1" presStyleLbl="node1" presStyleIdx="2" presStyleCnt="4" custScaleX="107682" custScaleY="158610" custLinFactY="9616" custLinFactNeighborX="31603" custLinFactNeighborY="100000">
        <dgm:presLayoutVars>
          <dgm:chMax val="1"/>
          <dgm:bulletEnabled val="1"/>
        </dgm:presLayoutVars>
      </dgm:prSet>
      <dgm:spPr/>
      <dgm:t>
        <a:bodyPr/>
        <a:lstStyle/>
        <a:p>
          <a:endParaRPr lang="en-IN"/>
        </a:p>
      </dgm:t>
    </dgm:pt>
    <dgm:pt modelId="{399FF9A4-D836-44C2-A4D8-E133A9517932}" type="pres">
      <dgm:prSet presAssocID="{42F925BF-E1C4-441A-9CB3-57A7DE2DAEE7}" presName="connSite1" presStyleCnt="0"/>
      <dgm:spPr/>
    </dgm:pt>
    <dgm:pt modelId="{1DA0ED2A-FAC5-46AC-83E3-725F3E906947}" type="pres">
      <dgm:prSet presAssocID="{5F6FABBB-900B-4FE3-A3E5-AB8A1714598F}" presName="Name9" presStyleLbl="sibTrans2D1" presStyleIdx="2" presStyleCnt="3"/>
      <dgm:spPr/>
      <dgm:t>
        <a:bodyPr/>
        <a:lstStyle/>
        <a:p>
          <a:endParaRPr lang="en-IN"/>
        </a:p>
      </dgm:t>
    </dgm:pt>
    <dgm:pt modelId="{2E23732B-0D7B-4081-99CC-A13D8DB56384}" type="pres">
      <dgm:prSet presAssocID="{F71E8BC4-607A-4C94-B7E8-557F9E1E631F}" presName="composite2" presStyleCnt="0"/>
      <dgm:spPr/>
    </dgm:pt>
    <dgm:pt modelId="{EEC3A07B-A163-4552-92E2-750AB4AB3DCC}" type="pres">
      <dgm:prSet presAssocID="{F71E8BC4-607A-4C94-B7E8-557F9E1E631F}" presName="dummyNode2" presStyleLbl="node1" presStyleIdx="2" presStyleCnt="4"/>
      <dgm:spPr/>
    </dgm:pt>
    <dgm:pt modelId="{99C0E136-8DC6-4B8F-903F-56820C07C4A7}" type="pres">
      <dgm:prSet presAssocID="{F71E8BC4-607A-4C94-B7E8-557F9E1E631F}" presName="childNode2" presStyleLbl="bgAcc1" presStyleIdx="3" presStyleCnt="4" custScaleX="158873" custScaleY="174670">
        <dgm:presLayoutVars>
          <dgm:bulletEnabled val="1"/>
        </dgm:presLayoutVars>
      </dgm:prSet>
      <dgm:spPr/>
      <dgm:t>
        <a:bodyPr/>
        <a:lstStyle/>
        <a:p>
          <a:endParaRPr lang="en-IN"/>
        </a:p>
      </dgm:t>
    </dgm:pt>
    <dgm:pt modelId="{31ADCE31-71E5-4C1E-87B6-46C1BF1A5560}" type="pres">
      <dgm:prSet presAssocID="{F71E8BC4-607A-4C94-B7E8-557F9E1E631F}" presName="childNode2tx" presStyleLbl="bgAcc1" presStyleIdx="3" presStyleCnt="4">
        <dgm:presLayoutVars>
          <dgm:bulletEnabled val="1"/>
        </dgm:presLayoutVars>
      </dgm:prSet>
      <dgm:spPr/>
      <dgm:t>
        <a:bodyPr/>
        <a:lstStyle/>
        <a:p>
          <a:endParaRPr lang="en-IN"/>
        </a:p>
      </dgm:t>
    </dgm:pt>
    <dgm:pt modelId="{FD6B01B6-E949-4BA7-941A-B4B7F8001DF4}" type="pres">
      <dgm:prSet presAssocID="{F71E8BC4-607A-4C94-B7E8-557F9E1E631F}" presName="parentNode2" presStyleLbl="node1" presStyleIdx="3" presStyleCnt="4" custScaleY="175494" custLinFactY="-25571" custLinFactNeighborX="16554" custLinFactNeighborY="-100000">
        <dgm:presLayoutVars>
          <dgm:chMax val="0"/>
          <dgm:bulletEnabled val="1"/>
        </dgm:presLayoutVars>
      </dgm:prSet>
      <dgm:spPr/>
      <dgm:t>
        <a:bodyPr/>
        <a:lstStyle/>
        <a:p>
          <a:endParaRPr lang="en-IN"/>
        </a:p>
      </dgm:t>
    </dgm:pt>
    <dgm:pt modelId="{EC40DADA-8178-4782-9BED-6A83F729B9C5}" type="pres">
      <dgm:prSet presAssocID="{F71E8BC4-607A-4C94-B7E8-557F9E1E631F}" presName="connSite2" presStyleCnt="0"/>
      <dgm:spPr/>
    </dgm:pt>
  </dgm:ptLst>
  <dgm:cxnLst>
    <dgm:cxn modelId="{6CCF4425-068E-4942-A297-70EDB0E8C3DF}" type="presOf" srcId="{5F6FABBB-900B-4FE3-A3E5-AB8A1714598F}" destId="{1DA0ED2A-FAC5-46AC-83E3-725F3E906947}" srcOrd="0" destOrd="0" presId="urn:microsoft.com/office/officeart/2005/8/layout/hProcess4"/>
    <dgm:cxn modelId="{00B0AEF2-3508-4DC2-A6AF-AE003C84F7E7}" type="presOf" srcId="{0598CD26-8818-4FA5-B962-712874209E28}" destId="{0BA8F1E2-75E6-465D-A643-135D1632F772}" srcOrd="1" destOrd="2" presId="urn:microsoft.com/office/officeart/2005/8/layout/hProcess4"/>
    <dgm:cxn modelId="{7FA6C245-6215-4A69-8897-34F88E7C1840}" type="presOf" srcId="{20FD0790-DB94-48F2-8ED6-C1E82E0F15BD}" destId="{0BA8F1E2-75E6-465D-A643-135D1632F772}" srcOrd="1" destOrd="4" presId="urn:microsoft.com/office/officeart/2005/8/layout/hProcess4"/>
    <dgm:cxn modelId="{94B1D011-42B1-4D31-898C-A8E0725C79E4}" srcId="{42F925BF-E1C4-441A-9CB3-57A7DE2DAEE7}" destId="{ED6BD26F-0061-44EE-AA65-3D583D2BB4DC}" srcOrd="8" destOrd="0" parTransId="{7F8DDD1C-E7E6-451A-A74E-20ADAB62EBD8}" sibTransId="{880189FD-76B0-41C9-A8A1-9E043D421129}"/>
    <dgm:cxn modelId="{47A482D4-FF2A-47D2-83CC-D3D9A0556AE6}" type="presOf" srcId="{9EFF6342-0287-4A18-8AF1-EC13E25E5C4C}" destId="{0BA8F1E2-75E6-465D-A643-135D1632F772}" srcOrd="1" destOrd="0" presId="urn:microsoft.com/office/officeart/2005/8/layout/hProcess4"/>
    <dgm:cxn modelId="{26B83453-D45B-4D71-AA17-D0C7667715BD}" srcId="{CB934255-DECE-4878-B571-77499F5933BF}" destId="{99760858-B13F-4AF0-BC68-4789A67AA9EB}" srcOrd="2" destOrd="0" parTransId="{900DB007-F78A-47AC-B547-96BB72B38014}" sibTransId="{F86C36D3-BE47-4FE3-9A78-B495706BC075}"/>
    <dgm:cxn modelId="{45EE1BBC-3BFA-4D13-A65F-A162317CDDA4}" type="presOf" srcId="{E01445ED-6DE2-4232-8B79-5A1045A3ACF1}" destId="{0BA8F1E2-75E6-465D-A643-135D1632F772}" srcOrd="1" destOrd="9" presId="urn:microsoft.com/office/officeart/2005/8/layout/hProcess4"/>
    <dgm:cxn modelId="{8A514393-E89B-479B-9F7D-0A39C8FCBF76}" type="presOf" srcId="{C54F0B2D-04D5-4ED0-B711-36CBB3358E95}" destId="{E25A4314-006F-4316-B74B-C2FAE75DC1C4}" srcOrd="0" destOrd="4" presId="urn:microsoft.com/office/officeart/2005/8/layout/hProcess4"/>
    <dgm:cxn modelId="{A81AD2BA-5170-4769-A857-3B33CBF08007}" type="presOf" srcId="{A38CFD42-DA9D-4BC3-80B3-4EA82BD9592E}" destId="{E25A4314-006F-4316-B74B-C2FAE75DC1C4}" srcOrd="0" destOrd="1" presId="urn:microsoft.com/office/officeart/2005/8/layout/hProcess4"/>
    <dgm:cxn modelId="{84055C8F-3461-405C-8FF2-C7A3D1F12592}" srcId="{9299CB7A-2F9B-4885-8816-701B0F12034C}" destId="{F71E8BC4-607A-4C94-B7E8-557F9E1E631F}" srcOrd="3" destOrd="0" parTransId="{88975F9C-9E5A-4272-99FD-73F6820EACA4}" sibTransId="{00E55F0A-97F9-4511-9FA9-2DEC157D3827}"/>
    <dgm:cxn modelId="{54EBDE66-8A1B-40D9-A85F-320A5D3A7D49}" srcId="{F71E8BC4-607A-4C94-B7E8-557F9E1E631F}" destId="{E6466678-0285-47E4-A1BA-0EE24D681507}" srcOrd="7" destOrd="0" parTransId="{B911853E-D9D7-4E5C-BE3A-590D13BCF3E8}" sibTransId="{C95BA9FE-F159-4A88-BCF7-7A4C64867CE6}"/>
    <dgm:cxn modelId="{1BABB078-EF69-4394-9752-F41FACEEF1AD}" type="presOf" srcId="{E6466678-0285-47E4-A1BA-0EE24D681507}" destId="{31ADCE31-71E5-4C1E-87B6-46C1BF1A5560}" srcOrd="1" destOrd="7" presId="urn:microsoft.com/office/officeart/2005/8/layout/hProcess4"/>
    <dgm:cxn modelId="{69017C66-0817-46DB-B6B9-ED62045CE087}" type="presOf" srcId="{E872C340-AF3D-4F3B-A5CD-F7943276B69A}" destId="{0BA8F1E2-75E6-465D-A643-135D1632F772}" srcOrd="1" destOrd="1" presId="urn:microsoft.com/office/officeart/2005/8/layout/hProcess4"/>
    <dgm:cxn modelId="{5094DAE7-BB7D-43E7-A7BB-853317AE7A3B}" srcId="{9299CB7A-2F9B-4885-8816-701B0F12034C}" destId="{42F925BF-E1C4-441A-9CB3-57A7DE2DAEE7}" srcOrd="2" destOrd="0" parTransId="{7CD15D71-3672-4089-B94C-FFE268576285}" sibTransId="{5F6FABBB-900B-4FE3-A3E5-AB8A1714598F}"/>
    <dgm:cxn modelId="{65D8D000-80B6-42C3-B6B9-9EB3B5CD68A8}" srcId="{9299CB7A-2F9B-4885-8816-701B0F12034C}" destId="{CB934255-DECE-4878-B571-77499F5933BF}" srcOrd="1" destOrd="0" parTransId="{75CB71CE-7434-49B5-98D7-E4D638A23A8D}" sibTransId="{377E5B12-166E-407C-85EE-480AAED40D95}"/>
    <dgm:cxn modelId="{F79F71ED-B6E3-4A9D-9C65-C12376755C57}" type="presOf" srcId="{66B7F3CF-2A52-4E89-A7F4-898A2CA91B6C}" destId="{E25A4314-006F-4316-B74B-C2FAE75DC1C4}" srcOrd="0" destOrd="6" presId="urn:microsoft.com/office/officeart/2005/8/layout/hProcess4"/>
    <dgm:cxn modelId="{38BC73E1-43E6-456B-A0D0-F3A71BA92B4D}" srcId="{42F925BF-E1C4-441A-9CB3-57A7DE2DAEE7}" destId="{9EFF6342-0287-4A18-8AF1-EC13E25E5C4C}" srcOrd="0" destOrd="0" parTransId="{CCFFCF14-F6FE-4BE1-B0AD-0DD4ED410310}" sibTransId="{0C7B1124-E6BF-4862-A7FF-B416E5578608}"/>
    <dgm:cxn modelId="{66326A48-CB60-4D14-AC4A-B48757952B6D}" srcId="{42F925BF-E1C4-441A-9CB3-57A7DE2DAEE7}" destId="{27F4CD92-80CE-42FF-8C9C-0E1C8EBEC13A}" srcOrd="10" destOrd="0" parTransId="{D172372F-B4F0-491D-A98C-F52E4E0F3DC1}" sibTransId="{226282E2-2035-40FF-8730-E5CAF07F79F9}"/>
    <dgm:cxn modelId="{81DE39A3-96FD-4522-9542-AD0C8D23249A}" type="presOf" srcId="{B8201B87-DF1E-495E-8D91-C804CB6D3B3D}" destId="{4022D7E3-533F-445A-B132-1A159DA11E9E}" srcOrd="1" destOrd="3" presId="urn:microsoft.com/office/officeart/2005/8/layout/hProcess4"/>
    <dgm:cxn modelId="{5DCAE5B3-45C7-4886-9F9B-02F192773D38}" srcId="{42F925BF-E1C4-441A-9CB3-57A7DE2DAEE7}" destId="{B8E337FF-57FF-4360-AD6B-7AE8F2C65291}" srcOrd="3" destOrd="0" parTransId="{D90D248A-0382-4F5B-B3A4-7CB4420187F1}" sibTransId="{4954DEB5-A58F-4406-BF3B-6A51288BDEA0}"/>
    <dgm:cxn modelId="{3897013B-2E84-4CAE-BA6E-76CC75534BD5}" srcId="{CB934255-DECE-4878-B571-77499F5933BF}" destId="{0291A8EC-51C8-4475-A555-1A7E34E255A7}" srcOrd="5" destOrd="0" parTransId="{425ECE25-0A14-4C56-9B20-577490AD9850}" sibTransId="{A9EBA209-BC74-4341-855B-679D37ED3D24}"/>
    <dgm:cxn modelId="{C955031C-8823-45B8-807D-1E11C4B32795}" type="presOf" srcId="{0598CD26-8818-4FA5-B962-712874209E28}" destId="{8DC0C4E5-0E2F-4ECA-AD8E-09DB0A968458}" srcOrd="0" destOrd="2" presId="urn:microsoft.com/office/officeart/2005/8/layout/hProcess4"/>
    <dgm:cxn modelId="{40D3AEF3-5988-4DA1-B103-A34A61F2900D}" type="presOf" srcId="{CBFA5B8C-C97F-4E09-9DE7-51ED1A95F26F}" destId="{0BA8F1E2-75E6-465D-A643-135D1632F772}" srcOrd="1" destOrd="6" presId="urn:microsoft.com/office/officeart/2005/8/layout/hProcess4"/>
    <dgm:cxn modelId="{E06F6257-E890-4E31-81CD-05305BF0CC7C}" type="presOf" srcId="{7A526368-3108-4CE8-8AFE-C6BB20DF1079}" destId="{31ADCE31-71E5-4C1E-87B6-46C1BF1A5560}" srcOrd="1" destOrd="0" presId="urn:microsoft.com/office/officeart/2005/8/layout/hProcess4"/>
    <dgm:cxn modelId="{9C0FF36B-6A41-45F4-B5A4-E9611440FB29}" type="presOf" srcId="{33415B17-94DD-45B8-936C-E8DCAB793985}" destId="{31ADCE31-71E5-4C1E-87B6-46C1BF1A5560}" srcOrd="1" destOrd="4" presId="urn:microsoft.com/office/officeart/2005/8/layout/hProcess4"/>
    <dgm:cxn modelId="{8229E52C-E31D-452F-AB73-3A8145116DEC}" srcId="{F71E8BC4-607A-4C94-B7E8-557F9E1E631F}" destId="{9BCC6005-D67D-4DAA-8C89-06B3B93CEAE5}" srcOrd="1" destOrd="0" parTransId="{102DAFCA-011E-4592-AA6C-288312756820}" sibTransId="{DB409A6E-C937-4053-ABF6-528164FFA8CD}"/>
    <dgm:cxn modelId="{54236B0F-B15C-4401-9CDC-3F6EA771E2C3}" srcId="{42F925BF-E1C4-441A-9CB3-57A7DE2DAEE7}" destId="{E872C340-AF3D-4F3B-A5CD-F7943276B69A}" srcOrd="1" destOrd="0" parTransId="{2CD67965-BC3B-4C66-96E4-45B64A06B875}" sibTransId="{56B3EFAE-03EC-4906-A355-74A9B309EE54}"/>
    <dgm:cxn modelId="{4586805A-300E-4B14-ACA9-E22A0D208BBE}" srcId="{F71E8BC4-607A-4C94-B7E8-557F9E1E631F}" destId="{DD9D6242-0D44-44C7-8CFA-9A2CC78AB442}" srcOrd="5" destOrd="0" parTransId="{AEDABCFD-5645-47B4-9D5F-126205379878}" sibTransId="{DD84BEA1-E5C3-4B7D-9040-7453C34E740A}"/>
    <dgm:cxn modelId="{4DD7B7A0-8F10-49C1-99C9-00270231AAF1}" type="presOf" srcId="{54AC43DB-0856-4719-A26F-70FA36AB2C2F}" destId="{0DA2AC51-D51F-442B-BE82-29F8F6F7FA38}" srcOrd="0" destOrd="1" presId="urn:microsoft.com/office/officeart/2005/8/layout/hProcess4"/>
    <dgm:cxn modelId="{9ECAA0F7-D182-432F-A68A-DC7E84410FD8}" type="presOf" srcId="{42F925BF-E1C4-441A-9CB3-57A7DE2DAEE7}" destId="{B2D6BC6C-98DF-4423-937B-9A9D669434E1}" srcOrd="0" destOrd="0" presId="urn:microsoft.com/office/officeart/2005/8/layout/hProcess4"/>
    <dgm:cxn modelId="{23EA4559-92BD-46AA-BFD4-2281EB9D5B32}" type="presOf" srcId="{CB934255-DECE-4878-B571-77499F5933BF}" destId="{34FA0CF3-9EAA-4B91-815C-FDCB7AE4208E}" srcOrd="0" destOrd="0" presId="urn:microsoft.com/office/officeart/2005/8/layout/hProcess4"/>
    <dgm:cxn modelId="{E224C56F-6EA7-4BE1-B3E3-469F55EB0AFB}" srcId="{42F925BF-E1C4-441A-9CB3-57A7DE2DAEE7}" destId="{CBFA5B8C-C97F-4E09-9DE7-51ED1A95F26F}" srcOrd="6" destOrd="0" parTransId="{A217B955-95D0-4C49-97E3-B96ECBA45CA5}" sibTransId="{0905481D-9BAD-4CBA-A2B2-F27A641908BC}"/>
    <dgm:cxn modelId="{0BB8AB3F-0D6B-482A-AAFE-ABF1D323FFD3}" type="presOf" srcId="{27F4CD92-80CE-42FF-8C9C-0E1C8EBEC13A}" destId="{8DC0C4E5-0E2F-4ECA-AD8E-09DB0A968458}" srcOrd="0" destOrd="10" presId="urn:microsoft.com/office/officeart/2005/8/layout/hProcess4"/>
    <dgm:cxn modelId="{3ED7321C-A473-4691-931A-3BE923B60E55}" srcId="{CB934255-DECE-4878-B571-77499F5933BF}" destId="{B8201B87-DF1E-495E-8D91-C804CB6D3B3D}" srcOrd="3" destOrd="0" parTransId="{E1E5296F-46D6-4F27-A0DB-30C47A1F121E}" sibTransId="{CB5D0FA9-EE4B-4344-A29E-3F72A889E988}"/>
    <dgm:cxn modelId="{204F6AD0-74C8-42DE-BB10-BFAC7523A341}" srcId="{F71E8BC4-607A-4C94-B7E8-557F9E1E631F}" destId="{7A526368-3108-4CE8-8AFE-C6BB20DF1079}" srcOrd="0" destOrd="0" parTransId="{86B7C7F2-C9E2-4E9F-8F14-09E1CFEC7FAD}" sibTransId="{91ED918B-FF54-431C-9F7B-AB411000EEAF}"/>
    <dgm:cxn modelId="{FA4DB84D-9FF7-441A-825A-A5BD3CFEC807}" type="presOf" srcId="{B8E337FF-57FF-4360-AD6B-7AE8F2C65291}" destId="{0BA8F1E2-75E6-465D-A643-135D1632F772}" srcOrd="1" destOrd="3" presId="urn:microsoft.com/office/officeart/2005/8/layout/hProcess4"/>
    <dgm:cxn modelId="{A481A433-D807-4234-B12A-905F8C35C62D}" srcId="{CB934255-DECE-4878-B571-77499F5933BF}" destId="{C54F0B2D-04D5-4ED0-B711-36CBB3358E95}" srcOrd="4" destOrd="0" parTransId="{1FA3721B-EA0E-4B7A-AEEE-0D3CDCAC1B12}" sibTransId="{6A15F61F-4919-4155-945F-A955CB6EE276}"/>
    <dgm:cxn modelId="{3799E152-D1D0-4C78-8588-474B992CB535}" srcId="{F71E8BC4-607A-4C94-B7E8-557F9E1E631F}" destId="{33415B17-94DD-45B8-936C-E8DCAB793985}" srcOrd="4" destOrd="0" parTransId="{459E0514-C4F5-4BAE-891B-F3F25DCA9457}" sibTransId="{F4E88B00-4331-4F74-A4B5-D79025125155}"/>
    <dgm:cxn modelId="{2D3CF323-D38C-4B72-8110-3A5DE8FC861B}" type="presOf" srcId="{377E5B12-166E-407C-85EE-480AAED40D95}" destId="{FE4A812C-F661-461E-A767-BF3AA2D9BED0}" srcOrd="0" destOrd="0" presId="urn:microsoft.com/office/officeart/2005/8/layout/hProcess4"/>
    <dgm:cxn modelId="{5731B6B4-B73C-4AB6-BE12-5DDE543313C0}" type="presOf" srcId="{99760858-B13F-4AF0-BC68-4789A67AA9EB}" destId="{E25A4314-006F-4316-B74B-C2FAE75DC1C4}" srcOrd="0" destOrd="2" presId="urn:microsoft.com/office/officeart/2005/8/layout/hProcess4"/>
    <dgm:cxn modelId="{8ED46518-EE24-4635-8E8A-879988C1DB7B}" type="presOf" srcId="{27F4CD92-80CE-42FF-8C9C-0E1C8EBEC13A}" destId="{0BA8F1E2-75E6-465D-A643-135D1632F772}" srcOrd="1" destOrd="10" presId="urn:microsoft.com/office/officeart/2005/8/layout/hProcess4"/>
    <dgm:cxn modelId="{6A1A6A7A-E6F8-4686-9A3B-55F300E064B2}" srcId="{42F925BF-E1C4-441A-9CB3-57A7DE2DAEE7}" destId="{20FD0790-DB94-48F2-8ED6-C1E82E0F15BD}" srcOrd="4" destOrd="0" parTransId="{716C751C-5EBB-456C-A035-AE78FEF4A4BA}" sibTransId="{776A5000-24CD-4E5D-8D3E-1C9DF9DB5BDA}"/>
    <dgm:cxn modelId="{43C0699F-B579-417E-B733-5052377E4DE4}" type="presOf" srcId="{B8E337FF-57FF-4360-AD6B-7AE8F2C65291}" destId="{8DC0C4E5-0E2F-4ECA-AD8E-09DB0A968458}" srcOrd="0" destOrd="3" presId="urn:microsoft.com/office/officeart/2005/8/layout/hProcess4"/>
    <dgm:cxn modelId="{5C94FE06-29E6-4B58-BE64-428A8586AA5B}" srcId="{F71E8BC4-607A-4C94-B7E8-557F9E1E631F}" destId="{7A9D3663-0819-48FE-908D-CBC7E92E90C2}" srcOrd="8" destOrd="0" parTransId="{26D8FF81-B268-468F-A099-13ECA24BE16C}" sibTransId="{1F1B056E-4EAC-4325-B8DA-CDAF7BC84CAD}"/>
    <dgm:cxn modelId="{D541C516-405D-44C5-AB6F-FFBBCAFB6CA5}" type="presOf" srcId="{0291A8EC-51C8-4475-A555-1A7E34E255A7}" destId="{4022D7E3-533F-445A-B132-1A159DA11E9E}" srcOrd="1" destOrd="5" presId="urn:microsoft.com/office/officeart/2005/8/layout/hProcess4"/>
    <dgm:cxn modelId="{3FBA1E6A-B55F-438A-B032-AE9008BEBF56}" type="presOf" srcId="{A0FC573C-454C-49BA-B07B-071F5B05245F}" destId="{0BA8F1E2-75E6-465D-A643-135D1632F772}" srcOrd="1" destOrd="7" presId="urn:microsoft.com/office/officeart/2005/8/layout/hProcess4"/>
    <dgm:cxn modelId="{30F9DBB1-438F-483C-A984-3FD8E955E7AF}" srcId="{9406F50E-7147-484F-B770-966E4ACB696E}" destId="{DADC31AA-2F27-4F8F-83C8-5BAA3C72E998}" srcOrd="0" destOrd="0" parTransId="{0F4EF7A6-F9AA-422F-ABE7-807666805F20}" sibTransId="{7E98AD5E-CC21-4C1D-91AA-044FC585A59F}"/>
    <dgm:cxn modelId="{244AF913-2286-4D9C-88CF-70DCFA9ACFD2}" type="presOf" srcId="{9EFF6342-0287-4A18-8AF1-EC13E25E5C4C}" destId="{8DC0C4E5-0E2F-4ECA-AD8E-09DB0A968458}" srcOrd="0" destOrd="0" presId="urn:microsoft.com/office/officeart/2005/8/layout/hProcess4"/>
    <dgm:cxn modelId="{232C04A9-E915-400E-9A3A-DD27A675D8A2}" type="presOf" srcId="{54AC43DB-0856-4719-A26F-70FA36AB2C2F}" destId="{09BC1185-8262-42F1-BD4A-5977A0A195F2}" srcOrd="1" destOrd="1" presId="urn:microsoft.com/office/officeart/2005/8/layout/hProcess4"/>
    <dgm:cxn modelId="{273FB42E-1733-4EA3-966E-F5F0A44E7528}" srcId="{9299CB7A-2F9B-4885-8816-701B0F12034C}" destId="{9406F50E-7147-484F-B770-966E4ACB696E}" srcOrd="0" destOrd="0" parTransId="{FBF9F277-BD66-42C6-B0C2-7C209A0404A1}" sibTransId="{909FCAEA-F082-4069-B495-0D83CF25FF73}"/>
    <dgm:cxn modelId="{6B11A6C4-20CA-45D0-AC5C-370A4D596927}" type="presOf" srcId="{95748D65-CE3E-4EF5-AA87-8B2B8158AD93}" destId="{8DC0C4E5-0E2F-4ECA-AD8E-09DB0A968458}" srcOrd="0" destOrd="5" presId="urn:microsoft.com/office/officeart/2005/8/layout/hProcess4"/>
    <dgm:cxn modelId="{5638E607-3B6A-4AB5-9655-038C93AF8123}" type="presOf" srcId="{ED6BD26F-0061-44EE-AA65-3D583D2BB4DC}" destId="{0BA8F1E2-75E6-465D-A643-135D1632F772}" srcOrd="1" destOrd="8" presId="urn:microsoft.com/office/officeart/2005/8/layout/hProcess4"/>
    <dgm:cxn modelId="{CE5EBCE0-66E5-4F7B-9CB1-56C981ED99D8}" type="presOf" srcId="{BF9AEDBC-C09B-40CF-92ED-B78AB6A5ECB4}" destId="{99C0E136-8DC6-4B8F-903F-56820C07C4A7}" srcOrd="0" destOrd="2" presId="urn:microsoft.com/office/officeart/2005/8/layout/hProcess4"/>
    <dgm:cxn modelId="{D7885800-A871-4348-9655-07F0D40F18A8}" type="presOf" srcId="{A0FC573C-454C-49BA-B07B-071F5B05245F}" destId="{8DC0C4E5-0E2F-4ECA-AD8E-09DB0A968458}" srcOrd="0" destOrd="7" presId="urn:microsoft.com/office/officeart/2005/8/layout/hProcess4"/>
    <dgm:cxn modelId="{671E487B-B998-435C-8BAF-BAE009BCB0CB}" srcId="{F71E8BC4-607A-4C94-B7E8-557F9E1E631F}" destId="{BF9AEDBC-C09B-40CF-92ED-B78AB6A5ECB4}" srcOrd="2" destOrd="0" parTransId="{0B89B776-0A29-4C6B-A114-0341C1813214}" sibTransId="{18471173-4D36-4F1E-BA0C-CDCCD0776913}"/>
    <dgm:cxn modelId="{F5DDD3E4-3892-405D-BAF8-87D8A6B61307}" type="presOf" srcId="{E01445ED-6DE2-4232-8B79-5A1045A3ACF1}" destId="{8DC0C4E5-0E2F-4ECA-AD8E-09DB0A968458}" srcOrd="0" destOrd="9" presId="urn:microsoft.com/office/officeart/2005/8/layout/hProcess4"/>
    <dgm:cxn modelId="{E026F77A-A965-4707-BC0D-E06323CEE647}" type="presOf" srcId="{95748D65-CE3E-4EF5-AA87-8B2B8158AD93}" destId="{0BA8F1E2-75E6-465D-A643-135D1632F772}" srcOrd="1" destOrd="5" presId="urn:microsoft.com/office/officeart/2005/8/layout/hProcess4"/>
    <dgm:cxn modelId="{3E21A0E1-8EE9-4A2E-8CF5-786BA40C635E}" type="presOf" srcId="{909FCAEA-F082-4069-B495-0D83CF25FF73}" destId="{3ADAC153-8449-4CFE-909A-15B223822A74}" srcOrd="0" destOrd="0" presId="urn:microsoft.com/office/officeart/2005/8/layout/hProcess4"/>
    <dgm:cxn modelId="{1F00193D-614A-4CD1-A004-EF8AE84687E0}" type="presOf" srcId="{0291A8EC-51C8-4475-A555-1A7E34E255A7}" destId="{E25A4314-006F-4316-B74B-C2FAE75DC1C4}" srcOrd="0" destOrd="5" presId="urn:microsoft.com/office/officeart/2005/8/layout/hProcess4"/>
    <dgm:cxn modelId="{B874CDCD-D176-4B07-AE8E-BBC635E59B1B}" type="presOf" srcId="{33415B17-94DD-45B8-936C-E8DCAB793985}" destId="{99C0E136-8DC6-4B8F-903F-56820C07C4A7}" srcOrd="0" destOrd="4" presId="urn:microsoft.com/office/officeart/2005/8/layout/hProcess4"/>
    <dgm:cxn modelId="{5AF161B8-BB1A-4087-8585-5FD2819DE4E7}" srcId="{CB934255-DECE-4878-B571-77499F5933BF}" destId="{66B7F3CF-2A52-4E89-A7F4-898A2CA91B6C}" srcOrd="6" destOrd="0" parTransId="{E09C2C96-F29B-4D9F-A29A-27431CFC0F3F}" sibTransId="{3C8C7751-D9AF-4930-A77A-E99863700B4E}"/>
    <dgm:cxn modelId="{79816E9B-634E-480A-811A-49FBBE477CF4}" type="presOf" srcId="{B8201B87-DF1E-495E-8D91-C804CB6D3B3D}" destId="{E25A4314-006F-4316-B74B-C2FAE75DC1C4}" srcOrd="0" destOrd="3" presId="urn:microsoft.com/office/officeart/2005/8/layout/hProcess4"/>
    <dgm:cxn modelId="{5D727209-F439-4619-B34C-9B7B26D22A11}" type="presOf" srcId="{DADC31AA-2F27-4F8F-83C8-5BAA3C72E998}" destId="{0DA2AC51-D51F-442B-BE82-29F8F6F7FA38}" srcOrd="0" destOrd="0" presId="urn:microsoft.com/office/officeart/2005/8/layout/hProcess4"/>
    <dgm:cxn modelId="{74576EBB-329B-45B3-9AC6-046F0C9AFCA8}" type="presOf" srcId="{9BCC6005-D67D-4DAA-8C89-06B3B93CEAE5}" destId="{99C0E136-8DC6-4B8F-903F-56820C07C4A7}" srcOrd="0" destOrd="1" presId="urn:microsoft.com/office/officeart/2005/8/layout/hProcess4"/>
    <dgm:cxn modelId="{F39372FC-1F42-4497-87B4-E5E75D50027A}" type="presOf" srcId="{F71E8BC4-607A-4C94-B7E8-557F9E1E631F}" destId="{FD6B01B6-E949-4BA7-941A-B4B7F8001DF4}" srcOrd="0" destOrd="0" presId="urn:microsoft.com/office/officeart/2005/8/layout/hProcess4"/>
    <dgm:cxn modelId="{1B5A291C-7D5F-4D3A-AE80-CC8D00121F8C}" srcId="{42F925BF-E1C4-441A-9CB3-57A7DE2DAEE7}" destId="{0598CD26-8818-4FA5-B962-712874209E28}" srcOrd="2" destOrd="0" parTransId="{0DB9AB06-B37E-4BEF-BD67-371553C3B274}" sibTransId="{36ED0F28-EE1D-419E-AACE-50D2B25B6E41}"/>
    <dgm:cxn modelId="{F9AF1D45-8C93-4C64-9E1D-DD02F1300FB3}" type="presOf" srcId="{99760858-B13F-4AF0-BC68-4789A67AA9EB}" destId="{4022D7E3-533F-445A-B132-1A159DA11E9E}" srcOrd="1" destOrd="2" presId="urn:microsoft.com/office/officeart/2005/8/layout/hProcess4"/>
    <dgm:cxn modelId="{72CA5BF0-BB17-493A-9D88-3FDA6BF32BE0}" type="presOf" srcId="{9299CB7A-2F9B-4885-8816-701B0F12034C}" destId="{5A4A9C84-E21B-475F-A520-6FB4889733CF}" srcOrd="0" destOrd="0" presId="urn:microsoft.com/office/officeart/2005/8/layout/hProcess4"/>
    <dgm:cxn modelId="{A17796CD-66AE-4647-A3BE-4CEC28FEBB65}" srcId="{42F925BF-E1C4-441A-9CB3-57A7DE2DAEE7}" destId="{A0FC573C-454C-49BA-B07B-071F5B05245F}" srcOrd="7" destOrd="0" parTransId="{D4327117-2FEA-4EEB-97C8-45485CE4DABE}" sibTransId="{12A2BEB9-A719-4F9E-9AC9-2D81A7A2EF45}"/>
    <dgm:cxn modelId="{F30128D1-D0CC-4BBA-9CD1-FCC8AB771D56}" srcId="{42F925BF-E1C4-441A-9CB3-57A7DE2DAEE7}" destId="{95748D65-CE3E-4EF5-AA87-8B2B8158AD93}" srcOrd="5" destOrd="0" parTransId="{07A3215B-9E3F-493A-8D0F-D0DBAD224ACB}" sibTransId="{C2C18187-A790-4EDB-9D31-E2EE7A99B9C3}"/>
    <dgm:cxn modelId="{7906DA4B-D9D7-48F4-8905-B3AA720C2F00}" srcId="{CB934255-DECE-4878-B571-77499F5933BF}" destId="{A38CFD42-DA9D-4BC3-80B3-4EA82BD9592E}" srcOrd="1" destOrd="0" parTransId="{E46F8B30-28D3-4AB3-A5EE-BB26627D6448}" sibTransId="{AE14B52D-151D-48D1-8FCB-8E28E6DF9327}"/>
    <dgm:cxn modelId="{B09890ED-10E3-4D13-90FD-FF78ABA1022B}" type="presOf" srcId="{7A9D3663-0819-48FE-908D-CBC7E92E90C2}" destId="{31ADCE31-71E5-4C1E-87B6-46C1BF1A5560}" srcOrd="1" destOrd="8" presId="urn:microsoft.com/office/officeart/2005/8/layout/hProcess4"/>
    <dgm:cxn modelId="{5EECEA80-716C-4CC1-BE06-F55B3409F646}" type="presOf" srcId="{DADC31AA-2F27-4F8F-83C8-5BAA3C72E998}" destId="{09BC1185-8262-42F1-BD4A-5977A0A195F2}" srcOrd="1" destOrd="0" presId="urn:microsoft.com/office/officeart/2005/8/layout/hProcess4"/>
    <dgm:cxn modelId="{F6E57E09-E796-4CA3-B55D-084340508083}" type="presOf" srcId="{C54F0B2D-04D5-4ED0-B711-36CBB3358E95}" destId="{4022D7E3-533F-445A-B132-1A159DA11E9E}" srcOrd="1" destOrd="4" presId="urn:microsoft.com/office/officeart/2005/8/layout/hProcess4"/>
    <dgm:cxn modelId="{A900115C-1C2F-4E8C-8C22-EE845547A827}" type="presOf" srcId="{7A9D3663-0819-48FE-908D-CBC7E92E90C2}" destId="{99C0E136-8DC6-4B8F-903F-56820C07C4A7}" srcOrd="0" destOrd="8" presId="urn:microsoft.com/office/officeart/2005/8/layout/hProcess4"/>
    <dgm:cxn modelId="{25E83B64-407B-4C93-99DA-D75BFA3279B0}" srcId="{9406F50E-7147-484F-B770-966E4ACB696E}" destId="{54AC43DB-0856-4719-A26F-70FA36AB2C2F}" srcOrd="1" destOrd="0" parTransId="{6FA96B62-F7FA-40BB-AF39-A171DDAFF14B}" sibTransId="{60F509DE-6198-4F91-9035-89506D7854FF}"/>
    <dgm:cxn modelId="{8587E281-EC6A-4B19-AC4F-37BBC17B57EE}" type="presOf" srcId="{E38821A3-B82F-4B64-8294-A45394B1D6B6}" destId="{99C0E136-8DC6-4B8F-903F-56820C07C4A7}" srcOrd="0" destOrd="6" presId="urn:microsoft.com/office/officeart/2005/8/layout/hProcess4"/>
    <dgm:cxn modelId="{918E802B-041F-4574-A27E-46C0BDED35CD}" srcId="{F71E8BC4-607A-4C94-B7E8-557F9E1E631F}" destId="{0082F0E8-35D0-47CA-BF7E-E0FF0F723D4A}" srcOrd="3" destOrd="0" parTransId="{4A4A9EA2-6D4B-4EDD-B056-92533AD69123}" sibTransId="{3E043115-CBF5-4486-A9A8-FC7595270C08}"/>
    <dgm:cxn modelId="{057E1CDD-A6E1-49F7-990F-A27C258B520E}" type="presOf" srcId="{0082F0E8-35D0-47CA-BF7E-E0FF0F723D4A}" destId="{99C0E136-8DC6-4B8F-903F-56820C07C4A7}" srcOrd="0" destOrd="3" presId="urn:microsoft.com/office/officeart/2005/8/layout/hProcess4"/>
    <dgm:cxn modelId="{6F299D91-35CB-4A0F-8409-144583D20839}" srcId="{F71E8BC4-607A-4C94-B7E8-557F9E1E631F}" destId="{E38821A3-B82F-4B64-8294-A45394B1D6B6}" srcOrd="6" destOrd="0" parTransId="{4970B8CA-FE22-423F-8EAC-064F483AFB57}" sibTransId="{8401FA60-1913-4B9B-9D55-488E7F9D1F07}"/>
    <dgm:cxn modelId="{817D818C-D8E4-45B9-8906-F96BE7D4E6F6}" type="presOf" srcId="{E38821A3-B82F-4B64-8294-A45394B1D6B6}" destId="{31ADCE31-71E5-4C1E-87B6-46C1BF1A5560}" srcOrd="1" destOrd="6" presId="urn:microsoft.com/office/officeart/2005/8/layout/hProcess4"/>
    <dgm:cxn modelId="{A2842AFB-88B5-4BE9-BE25-DD3956585639}" type="presOf" srcId="{A38CFD42-DA9D-4BC3-80B3-4EA82BD9592E}" destId="{4022D7E3-533F-445A-B132-1A159DA11E9E}" srcOrd="1" destOrd="1" presId="urn:microsoft.com/office/officeart/2005/8/layout/hProcess4"/>
    <dgm:cxn modelId="{1343B9BC-E644-4F7A-853E-398457C7BAC1}" type="presOf" srcId="{8BFF26B7-ABFA-4F04-972B-0E93C62C0DE6}" destId="{4022D7E3-533F-445A-B132-1A159DA11E9E}" srcOrd="1" destOrd="0" presId="urn:microsoft.com/office/officeart/2005/8/layout/hProcess4"/>
    <dgm:cxn modelId="{CBA33EFC-25FC-4CAC-8357-DA0D3805B349}" type="presOf" srcId="{9BCC6005-D67D-4DAA-8C89-06B3B93CEAE5}" destId="{31ADCE31-71E5-4C1E-87B6-46C1BF1A5560}" srcOrd="1" destOrd="1" presId="urn:microsoft.com/office/officeart/2005/8/layout/hProcess4"/>
    <dgm:cxn modelId="{7708E2F0-6B25-4D91-9568-3CC02AB03856}" type="presOf" srcId="{20FD0790-DB94-48F2-8ED6-C1E82E0F15BD}" destId="{8DC0C4E5-0E2F-4ECA-AD8E-09DB0A968458}" srcOrd="0" destOrd="4" presId="urn:microsoft.com/office/officeart/2005/8/layout/hProcess4"/>
    <dgm:cxn modelId="{AE484C35-67DF-4534-BE2F-04307AA4F4A2}" type="presOf" srcId="{E6466678-0285-47E4-A1BA-0EE24D681507}" destId="{99C0E136-8DC6-4B8F-903F-56820C07C4A7}" srcOrd="0" destOrd="7" presId="urn:microsoft.com/office/officeart/2005/8/layout/hProcess4"/>
    <dgm:cxn modelId="{0EF560CC-9CA8-4A1E-8655-F4B5894F7793}" srcId="{42F925BF-E1C4-441A-9CB3-57A7DE2DAEE7}" destId="{E01445ED-6DE2-4232-8B79-5A1045A3ACF1}" srcOrd="9" destOrd="0" parTransId="{FBAE3597-166D-43E7-9F20-2C25ABFF812B}" sibTransId="{F30A9B1E-CE27-4014-B4F3-CF9166DCD046}"/>
    <dgm:cxn modelId="{4C1177CE-9986-4AC3-B760-85DF235EB660}" type="presOf" srcId="{7A526368-3108-4CE8-8AFE-C6BB20DF1079}" destId="{99C0E136-8DC6-4B8F-903F-56820C07C4A7}" srcOrd="0" destOrd="0" presId="urn:microsoft.com/office/officeart/2005/8/layout/hProcess4"/>
    <dgm:cxn modelId="{27FA83EE-C831-436D-9993-0A4D2898190E}" type="presOf" srcId="{BF9AEDBC-C09B-40CF-92ED-B78AB6A5ECB4}" destId="{31ADCE31-71E5-4C1E-87B6-46C1BF1A5560}" srcOrd="1" destOrd="2" presId="urn:microsoft.com/office/officeart/2005/8/layout/hProcess4"/>
    <dgm:cxn modelId="{D686C45E-6FB1-49E2-9100-378580C72533}" type="presOf" srcId="{E872C340-AF3D-4F3B-A5CD-F7943276B69A}" destId="{8DC0C4E5-0E2F-4ECA-AD8E-09DB0A968458}" srcOrd="0" destOrd="1" presId="urn:microsoft.com/office/officeart/2005/8/layout/hProcess4"/>
    <dgm:cxn modelId="{0DCDA6AF-32D9-4AE6-8BE1-DCAC4377644B}" type="presOf" srcId="{CBFA5B8C-C97F-4E09-9DE7-51ED1A95F26F}" destId="{8DC0C4E5-0E2F-4ECA-AD8E-09DB0A968458}" srcOrd="0" destOrd="6" presId="urn:microsoft.com/office/officeart/2005/8/layout/hProcess4"/>
    <dgm:cxn modelId="{0F2C029C-46F1-41BE-BA0D-C82F7778EB1A}" srcId="{CB934255-DECE-4878-B571-77499F5933BF}" destId="{8BFF26B7-ABFA-4F04-972B-0E93C62C0DE6}" srcOrd="0" destOrd="0" parTransId="{361F75C2-0BF3-40D8-84F6-BE7A5CB65D1B}" sibTransId="{C6B999D4-5CB7-46D8-8FFC-73BAE4D24E18}"/>
    <dgm:cxn modelId="{3265CE0D-AF54-4513-9C89-2F8796BF8EC1}" type="presOf" srcId="{DD9D6242-0D44-44C7-8CFA-9A2CC78AB442}" destId="{31ADCE31-71E5-4C1E-87B6-46C1BF1A5560}" srcOrd="1" destOrd="5" presId="urn:microsoft.com/office/officeart/2005/8/layout/hProcess4"/>
    <dgm:cxn modelId="{476E5C38-9D3C-44E7-BFC9-29B857920150}" type="presOf" srcId="{9406F50E-7147-484F-B770-966E4ACB696E}" destId="{86768CB6-7C90-4C1C-A35A-EC652959E608}" srcOrd="0" destOrd="0" presId="urn:microsoft.com/office/officeart/2005/8/layout/hProcess4"/>
    <dgm:cxn modelId="{3117F26E-5556-4DCB-A7A5-B98920D6E285}" type="presOf" srcId="{DD9D6242-0D44-44C7-8CFA-9A2CC78AB442}" destId="{99C0E136-8DC6-4B8F-903F-56820C07C4A7}" srcOrd="0" destOrd="5" presId="urn:microsoft.com/office/officeart/2005/8/layout/hProcess4"/>
    <dgm:cxn modelId="{D7995186-735C-4D56-9610-1917F1669A93}" type="presOf" srcId="{ED6BD26F-0061-44EE-AA65-3D583D2BB4DC}" destId="{8DC0C4E5-0E2F-4ECA-AD8E-09DB0A968458}" srcOrd="0" destOrd="8" presId="urn:microsoft.com/office/officeart/2005/8/layout/hProcess4"/>
    <dgm:cxn modelId="{7E8C242F-C28B-4D7C-961D-4DA3B14546C4}" type="presOf" srcId="{66B7F3CF-2A52-4E89-A7F4-898A2CA91B6C}" destId="{4022D7E3-533F-445A-B132-1A159DA11E9E}" srcOrd="1" destOrd="6" presId="urn:microsoft.com/office/officeart/2005/8/layout/hProcess4"/>
    <dgm:cxn modelId="{FC5AD3B3-FBAD-4827-80BE-5CCD9ACD99BA}" type="presOf" srcId="{8BFF26B7-ABFA-4F04-972B-0E93C62C0DE6}" destId="{E25A4314-006F-4316-B74B-C2FAE75DC1C4}" srcOrd="0" destOrd="0" presId="urn:microsoft.com/office/officeart/2005/8/layout/hProcess4"/>
    <dgm:cxn modelId="{BEE9512C-E940-4AB4-A8B8-8853CF1390B1}" type="presOf" srcId="{0082F0E8-35D0-47CA-BF7E-E0FF0F723D4A}" destId="{31ADCE31-71E5-4C1E-87B6-46C1BF1A5560}" srcOrd="1" destOrd="3" presId="urn:microsoft.com/office/officeart/2005/8/layout/hProcess4"/>
    <dgm:cxn modelId="{427790D8-713E-4FFE-9C95-935730B38D14}" type="presParOf" srcId="{5A4A9C84-E21B-475F-A520-6FB4889733CF}" destId="{93B1D894-A8D4-4866-992A-C02498435E43}" srcOrd="0" destOrd="0" presId="urn:microsoft.com/office/officeart/2005/8/layout/hProcess4"/>
    <dgm:cxn modelId="{B1D355EA-901E-44A7-8787-B47A53688ECD}" type="presParOf" srcId="{5A4A9C84-E21B-475F-A520-6FB4889733CF}" destId="{DBD1E649-754E-468B-A772-5D7095DEC939}" srcOrd="1" destOrd="0" presId="urn:microsoft.com/office/officeart/2005/8/layout/hProcess4"/>
    <dgm:cxn modelId="{6DB58065-7F26-45E6-A388-257C625AF9C1}" type="presParOf" srcId="{5A4A9C84-E21B-475F-A520-6FB4889733CF}" destId="{D52C1CA1-798A-498A-9092-793C6982331D}" srcOrd="2" destOrd="0" presId="urn:microsoft.com/office/officeart/2005/8/layout/hProcess4"/>
    <dgm:cxn modelId="{5F5D1F9D-B923-4321-B9BF-92D8F605A5BA}" type="presParOf" srcId="{D52C1CA1-798A-498A-9092-793C6982331D}" destId="{E059564B-9382-482A-B56E-368EECFD2A23}" srcOrd="0" destOrd="0" presId="urn:microsoft.com/office/officeart/2005/8/layout/hProcess4"/>
    <dgm:cxn modelId="{50E6E721-8976-4CC2-BEA6-18A6C3721D88}" type="presParOf" srcId="{E059564B-9382-482A-B56E-368EECFD2A23}" destId="{5B0F9777-450A-4EB0-B108-F6BDF4458ACB}" srcOrd="0" destOrd="0" presId="urn:microsoft.com/office/officeart/2005/8/layout/hProcess4"/>
    <dgm:cxn modelId="{E9872E7D-163D-46C8-8D9F-16B6322B468B}" type="presParOf" srcId="{E059564B-9382-482A-B56E-368EECFD2A23}" destId="{0DA2AC51-D51F-442B-BE82-29F8F6F7FA38}" srcOrd="1" destOrd="0" presId="urn:microsoft.com/office/officeart/2005/8/layout/hProcess4"/>
    <dgm:cxn modelId="{77593794-E30A-432D-84BB-20C26A29E085}" type="presParOf" srcId="{E059564B-9382-482A-B56E-368EECFD2A23}" destId="{09BC1185-8262-42F1-BD4A-5977A0A195F2}" srcOrd="2" destOrd="0" presId="urn:microsoft.com/office/officeart/2005/8/layout/hProcess4"/>
    <dgm:cxn modelId="{48C919E7-CDCE-4276-B9B6-75577F9DA3F7}" type="presParOf" srcId="{E059564B-9382-482A-B56E-368EECFD2A23}" destId="{86768CB6-7C90-4C1C-A35A-EC652959E608}" srcOrd="3" destOrd="0" presId="urn:microsoft.com/office/officeart/2005/8/layout/hProcess4"/>
    <dgm:cxn modelId="{E5409464-2814-4F3F-9895-8E26E03942FE}" type="presParOf" srcId="{E059564B-9382-482A-B56E-368EECFD2A23}" destId="{BDE54BF2-AEB6-4DAD-AEF1-67F638A590CB}" srcOrd="4" destOrd="0" presId="urn:microsoft.com/office/officeart/2005/8/layout/hProcess4"/>
    <dgm:cxn modelId="{CBE4EE1C-7285-453A-8D39-00BE985D7F01}" type="presParOf" srcId="{D52C1CA1-798A-498A-9092-793C6982331D}" destId="{3ADAC153-8449-4CFE-909A-15B223822A74}" srcOrd="1" destOrd="0" presId="urn:microsoft.com/office/officeart/2005/8/layout/hProcess4"/>
    <dgm:cxn modelId="{22CE8A47-B603-4164-A412-93E2D4B4BBB9}" type="presParOf" srcId="{D52C1CA1-798A-498A-9092-793C6982331D}" destId="{402088B7-A3A6-431B-9675-036E183EDA12}" srcOrd="2" destOrd="0" presId="urn:microsoft.com/office/officeart/2005/8/layout/hProcess4"/>
    <dgm:cxn modelId="{3374E9A7-F882-40EB-9C5F-FF226E1929D6}" type="presParOf" srcId="{402088B7-A3A6-431B-9675-036E183EDA12}" destId="{FAB90509-9280-4CD9-B980-FD1E7C032B6F}" srcOrd="0" destOrd="0" presId="urn:microsoft.com/office/officeart/2005/8/layout/hProcess4"/>
    <dgm:cxn modelId="{D5BD9570-C684-4333-B779-A4E803387604}" type="presParOf" srcId="{402088B7-A3A6-431B-9675-036E183EDA12}" destId="{E25A4314-006F-4316-B74B-C2FAE75DC1C4}" srcOrd="1" destOrd="0" presId="urn:microsoft.com/office/officeart/2005/8/layout/hProcess4"/>
    <dgm:cxn modelId="{D3F89583-0BBB-4934-B859-51A2CD55361C}" type="presParOf" srcId="{402088B7-A3A6-431B-9675-036E183EDA12}" destId="{4022D7E3-533F-445A-B132-1A159DA11E9E}" srcOrd="2" destOrd="0" presId="urn:microsoft.com/office/officeart/2005/8/layout/hProcess4"/>
    <dgm:cxn modelId="{703E1C66-5E9C-4D22-9125-AA8AAA6156A0}" type="presParOf" srcId="{402088B7-A3A6-431B-9675-036E183EDA12}" destId="{34FA0CF3-9EAA-4B91-815C-FDCB7AE4208E}" srcOrd="3" destOrd="0" presId="urn:microsoft.com/office/officeart/2005/8/layout/hProcess4"/>
    <dgm:cxn modelId="{D4E220EC-955A-44A5-881C-0A01255084A6}" type="presParOf" srcId="{402088B7-A3A6-431B-9675-036E183EDA12}" destId="{7F14C98C-1C5A-407E-81AE-1868D28E454B}" srcOrd="4" destOrd="0" presId="urn:microsoft.com/office/officeart/2005/8/layout/hProcess4"/>
    <dgm:cxn modelId="{7393B433-D8E7-4805-9E43-462B61961253}" type="presParOf" srcId="{D52C1CA1-798A-498A-9092-793C6982331D}" destId="{FE4A812C-F661-461E-A767-BF3AA2D9BED0}" srcOrd="3" destOrd="0" presId="urn:microsoft.com/office/officeart/2005/8/layout/hProcess4"/>
    <dgm:cxn modelId="{1346C249-39EB-44AD-A1AF-DBB3381AF5F3}" type="presParOf" srcId="{D52C1CA1-798A-498A-9092-793C6982331D}" destId="{6BD03CAF-9D83-40D9-B77B-69C716E779F9}" srcOrd="4" destOrd="0" presId="urn:microsoft.com/office/officeart/2005/8/layout/hProcess4"/>
    <dgm:cxn modelId="{BBFA53C6-71C6-4BC8-99B8-58C58FDA5F65}" type="presParOf" srcId="{6BD03CAF-9D83-40D9-B77B-69C716E779F9}" destId="{DF686B0E-3306-4CBF-8CF9-EA98D1D1C774}" srcOrd="0" destOrd="0" presId="urn:microsoft.com/office/officeart/2005/8/layout/hProcess4"/>
    <dgm:cxn modelId="{DE7894CE-FC87-4D83-B824-7214273367EC}" type="presParOf" srcId="{6BD03CAF-9D83-40D9-B77B-69C716E779F9}" destId="{8DC0C4E5-0E2F-4ECA-AD8E-09DB0A968458}" srcOrd="1" destOrd="0" presId="urn:microsoft.com/office/officeart/2005/8/layout/hProcess4"/>
    <dgm:cxn modelId="{8C8078ED-3004-45B8-8E2F-5191381CFA66}" type="presParOf" srcId="{6BD03CAF-9D83-40D9-B77B-69C716E779F9}" destId="{0BA8F1E2-75E6-465D-A643-135D1632F772}" srcOrd="2" destOrd="0" presId="urn:microsoft.com/office/officeart/2005/8/layout/hProcess4"/>
    <dgm:cxn modelId="{B840466A-68B3-4303-A231-66EB27F78E4E}" type="presParOf" srcId="{6BD03CAF-9D83-40D9-B77B-69C716E779F9}" destId="{B2D6BC6C-98DF-4423-937B-9A9D669434E1}" srcOrd="3" destOrd="0" presId="urn:microsoft.com/office/officeart/2005/8/layout/hProcess4"/>
    <dgm:cxn modelId="{A925CED5-C9A2-44C8-9A55-72A2EF95CFD6}" type="presParOf" srcId="{6BD03CAF-9D83-40D9-B77B-69C716E779F9}" destId="{399FF9A4-D836-44C2-A4D8-E133A9517932}" srcOrd="4" destOrd="0" presId="urn:microsoft.com/office/officeart/2005/8/layout/hProcess4"/>
    <dgm:cxn modelId="{16AE0893-DFEE-4F3E-A11D-5C837374B340}" type="presParOf" srcId="{D52C1CA1-798A-498A-9092-793C6982331D}" destId="{1DA0ED2A-FAC5-46AC-83E3-725F3E906947}" srcOrd="5" destOrd="0" presId="urn:microsoft.com/office/officeart/2005/8/layout/hProcess4"/>
    <dgm:cxn modelId="{EF6D2460-F6F1-4020-A872-DAC386BC0F50}" type="presParOf" srcId="{D52C1CA1-798A-498A-9092-793C6982331D}" destId="{2E23732B-0D7B-4081-99CC-A13D8DB56384}" srcOrd="6" destOrd="0" presId="urn:microsoft.com/office/officeart/2005/8/layout/hProcess4"/>
    <dgm:cxn modelId="{C104FDB2-2C5A-4358-ADB8-F231E557DAAB}" type="presParOf" srcId="{2E23732B-0D7B-4081-99CC-A13D8DB56384}" destId="{EEC3A07B-A163-4552-92E2-750AB4AB3DCC}" srcOrd="0" destOrd="0" presId="urn:microsoft.com/office/officeart/2005/8/layout/hProcess4"/>
    <dgm:cxn modelId="{8C9457B0-FBF0-4CCC-B694-409E2E0F6828}" type="presParOf" srcId="{2E23732B-0D7B-4081-99CC-A13D8DB56384}" destId="{99C0E136-8DC6-4B8F-903F-56820C07C4A7}" srcOrd="1" destOrd="0" presId="urn:microsoft.com/office/officeart/2005/8/layout/hProcess4"/>
    <dgm:cxn modelId="{C1F357F9-E3CF-4A03-8194-0704A2530516}" type="presParOf" srcId="{2E23732B-0D7B-4081-99CC-A13D8DB56384}" destId="{31ADCE31-71E5-4C1E-87B6-46C1BF1A5560}" srcOrd="2" destOrd="0" presId="urn:microsoft.com/office/officeart/2005/8/layout/hProcess4"/>
    <dgm:cxn modelId="{26E6E678-E3F4-4935-9FBE-DF71776249F5}" type="presParOf" srcId="{2E23732B-0D7B-4081-99CC-A13D8DB56384}" destId="{FD6B01B6-E949-4BA7-941A-B4B7F8001DF4}" srcOrd="3" destOrd="0" presId="urn:microsoft.com/office/officeart/2005/8/layout/hProcess4"/>
    <dgm:cxn modelId="{840B7943-5898-47BB-8CD2-61FBA065646C}" type="presParOf" srcId="{2E23732B-0D7B-4081-99CC-A13D8DB56384}" destId="{EC40DADA-8178-4782-9BED-6A83F729B9C5}"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8C0D545-88EC-4678-AAB3-B60784E8899D}" type="datetimeFigureOut">
              <a:rPr lang="en-IN"/>
              <a:pPr>
                <a:defRPr/>
              </a:pPr>
              <a:t>28-10-2019</a:t>
            </a:fld>
            <a:endParaRPr lang="en-IN"/>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6A5D7D2-0C08-47F6-855B-9F4C39E43FD7}" type="slidenum">
              <a:rPr lang="en-IN"/>
              <a:pPr>
                <a:defRPr/>
              </a:pPr>
              <a:t>‹#›</a:t>
            </a:fld>
            <a:endParaRPr lang="en-IN"/>
          </a:p>
        </p:txBody>
      </p:sp>
    </p:spTree>
    <p:extLst>
      <p:ext uri="{BB962C8B-B14F-4D97-AF65-F5344CB8AC3E}">
        <p14:creationId xmlns:p14="http://schemas.microsoft.com/office/powerpoint/2010/main" xmlns="" val="787519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1BC9E2B-2E5C-408B-B66A-AB5A6FAB4D0B}" type="datetimeFigureOut">
              <a:rPr lang="en-IN"/>
              <a:pPr>
                <a:defRPr/>
              </a:pPr>
              <a:t>28-10-2019</a:t>
            </a:fld>
            <a:endParaRPr lang="en-IN"/>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F54BBD3-9557-4071-B8CE-C6C8C0C68DE8}" type="slidenum">
              <a:rPr lang="en-IN"/>
              <a:pPr>
                <a:defRPr/>
              </a:pPr>
              <a:t>‹#›</a:t>
            </a:fld>
            <a:endParaRPr lang="en-IN"/>
          </a:p>
        </p:txBody>
      </p:sp>
    </p:spTree>
    <p:extLst>
      <p:ext uri="{BB962C8B-B14F-4D97-AF65-F5344CB8AC3E}">
        <p14:creationId xmlns:p14="http://schemas.microsoft.com/office/powerpoint/2010/main" xmlns="" val="28642242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quickcompany.in/articles/how-to-avoid-trademark-infringe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quickcompany.in/articles/what-is-a-shape-trademar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B4CC387-8F5A-4D5A-892F-CA32E0FCD6A4}" type="slidenum">
              <a:rPr lang="en-IN"/>
              <a:pPr fontAlgn="base">
                <a:spcBef>
                  <a:spcPct val="0"/>
                </a:spcBef>
                <a:spcAft>
                  <a:spcPct val="0"/>
                </a:spcAft>
              </a:pPr>
              <a:t>1</a:t>
            </a:fld>
            <a:endParaRPr lang="en-I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en-US" b="1" dirty="0" smtClean="0"/>
              <a:t>Pattern Mark</a:t>
            </a:r>
          </a:p>
          <a:p>
            <a:pPr fontAlgn="auto">
              <a:spcBef>
                <a:spcPts val="0"/>
              </a:spcBef>
              <a:spcAft>
                <a:spcPts val="0"/>
              </a:spcAft>
              <a:defRPr/>
            </a:pPr>
            <a:r>
              <a:rPr lang="en-US" dirty="0" smtClean="0"/>
              <a:t>The general meaning of pattern is a repetition of similar design, so it is a type of trademark wherein the pattern is able to distinguish the product and services of one brand from another. These are difficult to be distinguished and have high chances of infringement with near similar designs.</a:t>
            </a:r>
          </a:p>
          <a:p>
            <a:pPr fontAlgn="auto">
              <a:spcBef>
                <a:spcPts val="0"/>
              </a:spcBef>
              <a:spcAft>
                <a:spcPts val="0"/>
              </a:spcAft>
              <a:defRPr/>
            </a:pPr>
            <a:r>
              <a:rPr lang="en-US" dirty="0" smtClean="0"/>
              <a:t>They at times, fail to make a distinction and the registration would not be accepted unless they have evidence of distinctiveness.</a:t>
            </a:r>
          </a:p>
          <a:p>
            <a:pPr fontAlgn="auto">
              <a:spcBef>
                <a:spcPts val="0"/>
              </a:spcBef>
              <a:spcAft>
                <a:spcPts val="0"/>
              </a:spcAft>
              <a:defRPr/>
            </a:pPr>
            <a:r>
              <a:rPr lang="en-US" dirty="0" smtClean="0"/>
              <a:t>A repeating pattern mark is any mark that is composed of a single element repeated to form a combination of designs, numbers, letters, or other characters, forming a complete pattern that is displayed on goods, on product packaging, the pattern can also be associated with the material, advertising or provision of services.</a:t>
            </a:r>
          </a:p>
          <a:p>
            <a:pPr fontAlgn="auto">
              <a:spcBef>
                <a:spcPts val="0"/>
              </a:spcBef>
              <a:spcAft>
                <a:spcPts val="0"/>
              </a:spcAft>
              <a:defRPr/>
            </a:pPr>
            <a:r>
              <a:rPr lang="en-US" b="1" dirty="0" smtClean="0"/>
              <a:t>Read:</a:t>
            </a:r>
            <a:r>
              <a:rPr lang="en-US" dirty="0" smtClean="0">
                <a:hlinkClick r:id="rId3"/>
              </a:rPr>
              <a:t> How to Avoid Trademark Infringement</a:t>
            </a:r>
            <a:endParaRPr lang="en-US" dirty="0" smtClean="0"/>
          </a:p>
          <a:p>
            <a:pPr fontAlgn="auto">
              <a:spcBef>
                <a:spcPts val="0"/>
              </a:spcBef>
              <a:spcAft>
                <a:spcPts val="0"/>
              </a:spcAft>
              <a:defRPr/>
            </a:pPr>
            <a:r>
              <a:rPr lang="en-US" dirty="0" smtClean="0"/>
              <a:t>In a repeating pattern mark, the repeating pattern/element is to be mentioned specifically in the application for registering the trademark for avoiding any confusion.</a:t>
            </a:r>
          </a:p>
          <a:p>
            <a:pPr fontAlgn="auto">
              <a:spcBef>
                <a:spcPts val="0"/>
              </a:spcBef>
              <a:spcAft>
                <a:spcPts val="0"/>
              </a:spcAft>
              <a:defRPr/>
            </a:pPr>
            <a:r>
              <a:rPr lang="en-US" b="1" dirty="0" smtClean="0"/>
              <a:t>There are chances the pattern mark can be rejected based on the below-written reasons:</a:t>
            </a:r>
            <a:endParaRPr lang="en-US" dirty="0" smtClean="0"/>
          </a:p>
          <a:p>
            <a:pPr fontAlgn="auto">
              <a:spcBef>
                <a:spcPts val="0"/>
              </a:spcBef>
              <a:spcAft>
                <a:spcPts val="0"/>
              </a:spcAft>
              <a:defRPr/>
            </a:pPr>
            <a:r>
              <a:rPr lang="en-US" dirty="0" smtClean="0"/>
              <a:t>Common or Widely Used Pattern</a:t>
            </a:r>
          </a:p>
          <a:p>
            <a:pPr fontAlgn="auto">
              <a:spcBef>
                <a:spcPts val="0"/>
              </a:spcBef>
              <a:spcAft>
                <a:spcPts val="0"/>
              </a:spcAft>
              <a:defRPr/>
            </a:pPr>
            <a:r>
              <a:rPr lang="en-US" dirty="0" smtClean="0"/>
              <a:t>Pattern Creates a Distinct Commercial Impression Apart from Other Matter</a:t>
            </a:r>
          </a:p>
          <a:p>
            <a:pPr fontAlgn="auto">
              <a:spcBef>
                <a:spcPts val="0"/>
              </a:spcBef>
              <a:spcAft>
                <a:spcPts val="0"/>
              </a:spcAft>
              <a:defRPr/>
            </a:pPr>
            <a:r>
              <a:rPr lang="en-US" dirty="0" smtClean="0"/>
              <a:t>Nature of Elements in the Repeating Pattern</a:t>
            </a:r>
          </a:p>
          <a:p>
            <a:pPr fontAlgn="auto">
              <a:spcBef>
                <a:spcPts val="0"/>
              </a:spcBef>
              <a:spcAft>
                <a:spcPts val="0"/>
              </a:spcAft>
              <a:defRPr/>
            </a:pPr>
            <a:r>
              <a:rPr lang="en-US" dirty="0" smtClean="0"/>
              <a:t>Industry Practice</a:t>
            </a:r>
          </a:p>
          <a:p>
            <a:pPr fontAlgn="auto">
              <a:spcBef>
                <a:spcPts val="0"/>
              </a:spcBef>
              <a:spcAft>
                <a:spcPts val="0"/>
              </a:spcAft>
              <a:defRPr/>
            </a:pPr>
            <a:r>
              <a:rPr lang="en-US" dirty="0" smtClean="0"/>
              <a:t>It can be rejected because the mark fails to function as a source indicator.</a:t>
            </a:r>
          </a:p>
          <a:p>
            <a:pPr fontAlgn="auto">
              <a:spcBef>
                <a:spcPts val="0"/>
              </a:spcBef>
              <a:spcAft>
                <a:spcPts val="0"/>
              </a:spcAft>
              <a:defRPr/>
            </a:pPr>
            <a:endParaRPr lang="en-US" dirty="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363CB66-197A-442F-A8F6-F972667BB26A}" type="slidenum">
              <a:rPr lang="en-IN"/>
              <a:pPr fontAlgn="base">
                <a:spcBef>
                  <a:spcPct val="0"/>
                </a:spcBef>
                <a:spcAft>
                  <a:spcPct val="0"/>
                </a:spcAft>
              </a:pPr>
              <a:t>16</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smtClean="0"/>
              <a:t>Sound Mark</a:t>
            </a:r>
          </a:p>
          <a:p>
            <a:pPr>
              <a:spcBef>
                <a:spcPct val="0"/>
              </a:spcBef>
            </a:pPr>
            <a:r>
              <a:rPr lang="en-US" smtClean="0"/>
              <a:t>There has been an introduction of another form of trademark where the "mark" is of sound graphics that distinguish the products and services of one from the other. Only those notations of sound that are graphically represented can be registered as trademarks. Sound marks being audio form of trademark is challenging but to figure out the accurate nature of the sound mark based on its registration, there needs clarity in graphical representation of the sound design.</a:t>
            </a:r>
          </a:p>
          <a:p>
            <a:pPr>
              <a:spcBef>
                <a:spcPct val="0"/>
              </a:spcBef>
            </a:pPr>
            <a:r>
              <a:rPr lang="en-US" smtClean="0"/>
              <a:t>The sound logo can comprise musical notes, words and sound graphics. The first Sound Mark to be registered in India was Yahoo yodel followed by Nokia tune.</a:t>
            </a:r>
          </a:p>
          <a:p>
            <a:pPr>
              <a:spcBef>
                <a:spcPct val="0"/>
              </a:spcBef>
            </a:pPr>
            <a:endParaRPr 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01E9157-EA34-46F7-A76D-CAA722AA6DE8}" type="slidenum">
              <a:rPr lang="en-IN"/>
              <a:pPr fontAlgn="base">
                <a:spcBef>
                  <a:spcPct val="0"/>
                </a:spcBef>
                <a:spcAft>
                  <a:spcPct val="0"/>
                </a:spcAft>
              </a:pPr>
              <a:t>17</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r>
              <a:rPr lang="en-US" smtClean="0">
                <a:latin typeface="Arial" pitchFamily="34" charset="0"/>
                <a:cs typeface="Arial" pitchFamily="34" charset="0"/>
              </a:rPr>
              <a:t>Trademark rights may be lost through improper use, such as when the owner allows the mark to become the generic term for the product itself, a process known as “genericide.” Other instances in which trademark rights may be lost include:</a:t>
            </a:r>
          </a:p>
          <a:p>
            <a:pPr algn="just">
              <a:spcBef>
                <a:spcPct val="0"/>
              </a:spcBef>
            </a:pPr>
            <a:r>
              <a:rPr lang="en-US" smtClean="0">
                <a:latin typeface="Arial" pitchFamily="34" charset="0"/>
                <a:cs typeface="Arial" pitchFamily="34" charset="0"/>
              </a:rPr>
              <a:t>• Non-use for an extended time, with insufficient steps taken to resume use.</a:t>
            </a:r>
          </a:p>
          <a:p>
            <a:pPr algn="just">
              <a:spcBef>
                <a:spcPct val="0"/>
              </a:spcBef>
              <a:buFontTx/>
              <a:buChar char="•"/>
            </a:pPr>
            <a:r>
              <a:rPr lang="en-US" smtClean="0">
                <a:latin typeface="Arial" pitchFamily="34" charset="0"/>
                <a:cs typeface="Arial" pitchFamily="34" charset="0"/>
              </a:rPr>
              <a:t> Improper assignment (failure to transfer goodwill).</a:t>
            </a:r>
          </a:p>
          <a:p>
            <a:pPr algn="just">
              <a:spcBef>
                <a:spcPct val="0"/>
              </a:spcBef>
              <a:buFontTx/>
              <a:buChar char="•"/>
            </a:pPr>
            <a:r>
              <a:rPr lang="en-US" smtClean="0">
                <a:latin typeface="Arial" pitchFamily="34" charset="0"/>
                <a:cs typeface="Arial" pitchFamily="34" charset="0"/>
              </a:rPr>
              <a:t> Improper licensing (failure to exercise quality control).</a:t>
            </a:r>
          </a:p>
          <a:p>
            <a:pPr algn="just">
              <a:spcBef>
                <a:spcPct val="0"/>
              </a:spcBef>
              <a:buFontTx/>
              <a:buChar char="•"/>
            </a:pPr>
            <a:r>
              <a:rPr lang="en-US" smtClean="0">
                <a:latin typeface="Arial" pitchFamily="34" charset="0"/>
                <a:cs typeface="Arial" pitchFamily="34" charset="0"/>
              </a:rPr>
              <a:t> Failure to police unauthorized use of the mark or infringing marks by the media and others. Some companies use advertisements to educate the public that a certain brand is not a synonym for a product or service. Another strategy is to write letters to journalists and editors of professional publications and dictionaries and notify them that certain designations are trademarks and to advise them on the proper way to refer to a trademark.</a:t>
            </a:r>
          </a:p>
          <a:p>
            <a:pPr algn="just">
              <a:spcBef>
                <a:spcPct val="0"/>
              </a:spcBef>
              <a:buFontTx/>
              <a:buChar char="•"/>
            </a:pPr>
            <a:r>
              <a:rPr lang="en-US" smtClean="0">
                <a:latin typeface="Arial" pitchFamily="34" charset="0"/>
                <a:cs typeface="Arial" pitchFamily="34" charset="0"/>
              </a:rPr>
              <a:t> Failure to renew or comply with registered user requirements for registrations.</a:t>
            </a:r>
          </a:p>
          <a:p>
            <a:pPr algn="just">
              <a:spcBef>
                <a:spcPct val="0"/>
              </a:spcBef>
            </a:pPr>
            <a:endParaRPr lang="en-US" smtClean="0">
              <a:latin typeface="Arial" pitchFamily="34" charset="0"/>
              <a:cs typeface="Arial" pitchFamily="34" charset="0"/>
            </a:endParaRPr>
          </a:p>
          <a:p>
            <a:pPr algn="just">
              <a:spcBef>
                <a:spcPct val="0"/>
              </a:spcBef>
            </a:pPr>
            <a:endParaRPr lang="en-US"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7CEE73-D285-4748-B76B-F0AF3D08E0C1}" type="slidenum">
              <a:rPr lang="en-US"/>
              <a:pPr fontAlgn="base">
                <a:spcBef>
                  <a:spcPct val="0"/>
                </a:spcBef>
                <a:spcAft>
                  <a:spcPct val="0"/>
                </a:spcAft>
              </a:pPr>
              <a:t>19</a:t>
            </a:fld>
            <a:endParaRPr lang="en-US"/>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97FACB-759C-4F56-8A7D-5FCE9F1A26CA}" type="slidenum">
              <a:rPr lang="en-US"/>
              <a:pPr fontAlgn="base">
                <a:spcBef>
                  <a:spcPct val="0"/>
                </a:spcBef>
                <a:spcAft>
                  <a:spcPct val="0"/>
                </a:spcAft>
              </a:pPr>
              <a:t>21</a:t>
            </a:fld>
            <a:endParaRPr lang="en-US"/>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0E75A5A-096C-4C1C-9AD5-DDD9A41B8647}" type="slidenum">
              <a:rPr lang="en-US"/>
              <a:pPr fontAlgn="base">
                <a:spcBef>
                  <a:spcPct val="0"/>
                </a:spcBef>
                <a:spcAft>
                  <a:spcPct val="0"/>
                </a:spcAft>
              </a:pPr>
              <a:t>22</a:t>
            </a:fld>
            <a:endParaRPr lang="en-US"/>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66D092-571B-4AFA-890E-3F5751066972}" type="slidenum">
              <a:rPr lang="en-IN"/>
              <a:pPr fontAlgn="base">
                <a:spcBef>
                  <a:spcPct val="0"/>
                </a:spcBef>
                <a:spcAft>
                  <a:spcPct val="0"/>
                </a:spcAft>
              </a:pPr>
              <a:t>29</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BDFC76-9399-4819-BCFB-2C62BFFA4F1D}" type="slidenum">
              <a:rPr lang="en-IN"/>
              <a:pPr fontAlgn="base">
                <a:spcBef>
                  <a:spcPct val="0"/>
                </a:spcBef>
                <a:spcAft>
                  <a:spcPct val="0"/>
                </a:spcAft>
              </a:pPr>
              <a:t>30</a:t>
            </a:fld>
            <a:endParaRPr lang="en-I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D55381E-E886-4B5F-B85D-1E08A42958E2}" type="slidenum">
              <a:rPr lang="en-IN"/>
              <a:pPr fontAlgn="base">
                <a:spcBef>
                  <a:spcPct val="0"/>
                </a:spcBef>
                <a:spcAft>
                  <a:spcPct val="0"/>
                </a:spcAft>
              </a:pPr>
              <a:t>32</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0FF863-2F72-4AD8-B727-D024A2F48FD0}" type="slidenum">
              <a:rPr lang="en-IN"/>
              <a:pPr fontAlgn="base">
                <a:spcBef>
                  <a:spcPct val="0"/>
                </a:spcBef>
                <a:spcAft>
                  <a:spcPct val="0"/>
                </a:spcAft>
              </a:pPr>
              <a:t>33</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domain of intellectual property is vast.</a:t>
            </a:r>
          </a:p>
          <a:p>
            <a:pPr>
              <a:spcBef>
                <a:spcPct val="0"/>
              </a:spcBef>
            </a:pPr>
            <a:r>
              <a:rPr lang="en-US" smtClean="0"/>
              <a:t>Copyrights, Patents Trademarks and Designs are</a:t>
            </a:r>
          </a:p>
          <a:p>
            <a:pPr>
              <a:spcBef>
                <a:spcPct val="0"/>
              </a:spcBef>
            </a:pPr>
            <a:r>
              <a:rPr lang="en-US" smtClean="0"/>
              <a:t>known to have received recognition for a long time.</a:t>
            </a:r>
          </a:p>
          <a:p>
            <a:pPr>
              <a:spcBef>
                <a:spcPct val="0"/>
              </a:spcBef>
            </a:pPr>
            <a:r>
              <a:rPr lang="en-US" smtClean="0"/>
              <a:t>Newer forms of the protection are also emerging</a:t>
            </a:r>
          </a:p>
          <a:p>
            <a:pPr>
              <a:spcBef>
                <a:spcPct val="0"/>
              </a:spcBef>
            </a:pPr>
            <a:r>
              <a:rPr lang="en-US" smtClean="0"/>
              <a:t>particularly stimulated by the exciting developments</a:t>
            </a:r>
          </a:p>
          <a:p>
            <a:pPr>
              <a:spcBef>
                <a:spcPct val="0"/>
              </a:spcBef>
            </a:pPr>
            <a:r>
              <a:rPr lang="en-US" smtClean="0"/>
              <a:t>in scientific and technological activities. </a:t>
            </a:r>
          </a:p>
          <a:p>
            <a:pPr>
              <a:spcBef>
                <a:spcPct val="0"/>
              </a:spcBef>
            </a:pPr>
            <a:r>
              <a:rPr lang="en-US" smtClean="0"/>
              <a:t>Generally, it encompasses four separate and</a:t>
            </a:r>
          </a:p>
          <a:p>
            <a:pPr>
              <a:spcBef>
                <a:spcPct val="0"/>
              </a:spcBef>
            </a:pPr>
            <a:r>
              <a:rPr lang="en-US" smtClean="0"/>
              <a:t>distinct types of intangible property namely — patents, trademarks, copyrights, and trade secrets, which</a:t>
            </a:r>
          </a:p>
          <a:p>
            <a:pPr>
              <a:spcBef>
                <a:spcPct val="0"/>
              </a:spcBef>
            </a:pPr>
            <a:r>
              <a:rPr lang="en-US" smtClean="0"/>
              <a:t>collectively are referred to as “intellectual property.” However, the scope and definition of intellectual property</a:t>
            </a:r>
          </a:p>
          <a:p>
            <a:pPr>
              <a:spcBef>
                <a:spcPct val="0"/>
              </a:spcBef>
            </a:pPr>
            <a:r>
              <a:rPr lang="en-US" smtClean="0"/>
              <a:t>is constantly evolving with the inclusion of newer forms under the gambit of intellectual property. In recent</a:t>
            </a:r>
          </a:p>
          <a:p>
            <a:pPr>
              <a:spcBef>
                <a:spcPct val="0"/>
              </a:spcBef>
            </a:pPr>
            <a:r>
              <a:rPr lang="en-US" smtClean="0"/>
              <a:t>times, geographical indications, protection of plant varieties, protection for semi-conductors and integrated</a:t>
            </a:r>
          </a:p>
          <a:p>
            <a:pPr>
              <a:spcBef>
                <a:spcPct val="0"/>
              </a:spcBef>
            </a:pPr>
            <a:r>
              <a:rPr lang="en-US" smtClean="0"/>
              <a:t>circuits, and undisclosed information have been brought under the umbrella of intellectual property.</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0415745-DD84-4D6B-80D5-914D0C03C0CA}"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65FFB43-0611-48F5-A1F8-7840A23BAB02}" type="slidenum">
              <a:rPr lang="en-IN"/>
              <a:pPr fontAlgn="base">
                <a:spcBef>
                  <a:spcPct val="0"/>
                </a:spcBef>
                <a:spcAft>
                  <a:spcPct val="0"/>
                </a:spcAft>
              </a:pPr>
              <a:t>34</a:t>
            </a:fld>
            <a:endParaRPr lang="en-I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D9677A-1358-438F-83C9-539C85A00505}" type="slidenum">
              <a:rPr lang="en-IN"/>
              <a:pPr fontAlgn="base">
                <a:spcBef>
                  <a:spcPct val="0"/>
                </a:spcBef>
                <a:spcAft>
                  <a:spcPct val="0"/>
                </a:spcAft>
              </a:pPr>
              <a:t>35</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003DAC-C05F-4C0D-A2A3-474D2C5296E6}" type="slidenum">
              <a:rPr lang="en-IN"/>
              <a:pPr fontAlgn="base">
                <a:spcBef>
                  <a:spcPct val="0"/>
                </a:spcBef>
                <a:spcAft>
                  <a:spcPct val="0"/>
                </a:spcAft>
              </a:pPr>
              <a:t>36</a:t>
            </a:fld>
            <a:endParaRPr lang="en-I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B700EF7-7338-4700-A8BA-B9DCDC23B3AF}" type="slidenum">
              <a:rPr lang="en-IN"/>
              <a:pPr fontAlgn="base">
                <a:spcBef>
                  <a:spcPct val="0"/>
                </a:spcBef>
                <a:spcAft>
                  <a:spcPct val="0"/>
                </a:spcAft>
              </a:pPr>
              <a:t>37</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1E43AB8-E58F-4A6D-8422-5CD0DA272F19}" type="slidenum">
              <a:rPr lang="en-IN"/>
              <a:pPr fontAlgn="base">
                <a:spcBef>
                  <a:spcPct val="0"/>
                </a:spcBef>
                <a:spcAft>
                  <a:spcPct val="0"/>
                </a:spcAft>
              </a:pPr>
              <a:t>38</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smtClean="0"/>
              <a:t>The current Examination Guidelines defines a person skilled in the art as follows.</a:t>
            </a:r>
            <a:br>
              <a:rPr lang="en-US" dirty="0" smtClean="0"/>
            </a:br>
            <a:r>
              <a:rPr lang="en-US" dirty="0" smtClean="0"/>
              <a:t>In determining non-obviousness of the invention, the Examination Guidelines, Part II, Section 2.2(2) prescribes that a person skilled in the art is a hypothetical person who has a common general knowledge in the art at the time of filing the application and ability to use ordinary technical means for research and development, can exercise ordinary creative ability in selecting materials and changing designs, is capable of comprehending all technical matters in the state of the art at the time of filing the application, and is capable of comprehending all technical matters in the field of technology relevant to the problem to be solved by the invention.</a:t>
            </a:r>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Thus, Examiner is not considered to be a person of ordinary skill in the art, but Examiner is supposed to carry out the examination taking the knowledge of such hypothetical person into consideration.</a:t>
            </a:r>
            <a:endParaRPr lang="en-IN" dirty="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02D5C9A-012A-4348-8B64-E9103CB54549}" type="slidenum">
              <a:rPr lang="en-IN"/>
              <a:pPr fontAlgn="base">
                <a:spcBef>
                  <a:spcPct val="0"/>
                </a:spcBef>
                <a:spcAft>
                  <a:spcPct val="0"/>
                </a:spcAft>
              </a:pPr>
              <a:t>39</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97355AC-88F7-422C-B5C5-7B39BB3C002B}" type="slidenum">
              <a:rPr lang="en-IN"/>
              <a:pPr fontAlgn="base">
                <a:spcBef>
                  <a:spcPct val="0"/>
                </a:spcBef>
                <a:spcAft>
                  <a:spcPct val="0"/>
                </a:spcAft>
              </a:pPr>
              <a:t>40</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F8E2891-2042-41D4-9A82-4833925E9D4C}" type="slidenum">
              <a:rPr lang="en-IN"/>
              <a:pPr fontAlgn="base">
                <a:spcBef>
                  <a:spcPct val="0"/>
                </a:spcBef>
                <a:spcAft>
                  <a:spcPct val="0"/>
                </a:spcAft>
              </a:pPr>
              <a:t>41</a:t>
            </a:fld>
            <a:endParaRPr lang="en-I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F8B6E9-F30E-45DD-B605-B8F332A962CA}" type="slidenum">
              <a:rPr lang="en-IN"/>
              <a:pPr fontAlgn="base">
                <a:spcBef>
                  <a:spcPct val="0"/>
                </a:spcBef>
                <a:spcAft>
                  <a:spcPct val="0"/>
                </a:spcAft>
              </a:pPr>
              <a:t>42</a:t>
            </a:fld>
            <a:endParaRPr lang="en-I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987FA1-3636-4DDD-89D4-0FF049EBCB6F}" type="slidenum">
              <a:rPr lang="en-IN"/>
              <a:pPr fontAlgn="base">
                <a:spcBef>
                  <a:spcPct val="0"/>
                </a:spcBef>
                <a:spcAft>
                  <a:spcPct val="0"/>
                </a:spcAft>
              </a:pPr>
              <a:t>43</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B165AA-577A-4A1F-AFD9-64B0F8A97A45}" type="slidenum">
              <a:rPr lang="en-US"/>
              <a:pPr fontAlgn="base">
                <a:spcBef>
                  <a:spcPct val="0"/>
                </a:spcBef>
                <a:spcAft>
                  <a:spcPct val="0"/>
                </a:spcAft>
              </a:pPr>
              <a:t>3</a:t>
            </a:fld>
            <a:endParaRPr 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0532" name="Rectangle 3"/>
          <p:cNvSpPr>
            <a:spLocks noGrp="1" noChangeArrowheads="1"/>
          </p:cNvSpPr>
          <p:nvPr>
            <p:ph type="body" idx="1"/>
          </p:nvPr>
        </p:nvSpPr>
        <p:spPr bwMode="auto">
          <a:xfrm>
            <a:off x="898525" y="4686300"/>
            <a:ext cx="4938713" cy="44402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IPR are Affirmative Rights, NOT Protection</a:t>
            </a:r>
          </a:p>
          <a:p>
            <a:pPr>
              <a:spcBef>
                <a:spcPct val="0"/>
              </a:spcBef>
            </a:pPr>
            <a:r>
              <a:rPr lang="en-US" smtClean="0"/>
              <a:t>Allows owner to file a lawsuit against a transgressor</a:t>
            </a:r>
          </a:p>
          <a:p>
            <a:pPr>
              <a:spcBef>
                <a:spcPct val="0"/>
              </a:spcBef>
            </a:pPr>
            <a:r>
              <a:rPr lang="en-US" smtClean="0"/>
              <a:t>Does not stop a transgressor</a:t>
            </a:r>
          </a:p>
          <a:p>
            <a:pPr>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FB23830-75E8-432E-87D3-432FC7702C04}" type="slidenum">
              <a:rPr lang="en-IN"/>
              <a:pPr fontAlgn="base">
                <a:spcBef>
                  <a:spcPct val="0"/>
                </a:spcBef>
                <a:spcAft>
                  <a:spcPct val="0"/>
                </a:spcAft>
              </a:pPr>
              <a:t>45</a:t>
            </a:fld>
            <a:endParaRPr lang="en-I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FCCBB9F-AE19-4B7C-9015-1642834F9C0C}" type="slidenum">
              <a:rPr lang="en-IN"/>
              <a:pPr fontAlgn="base">
                <a:spcBef>
                  <a:spcPct val="0"/>
                </a:spcBef>
                <a:spcAft>
                  <a:spcPct val="0"/>
                </a:spcAft>
              </a:pPr>
              <a:t>48</a:t>
            </a:fld>
            <a:endParaRPr lang="en-I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A3AE764-51A6-4566-ABFB-B8E1497C0EC1}" type="slidenum">
              <a:rPr lang="en-IN"/>
              <a:pPr fontAlgn="base">
                <a:spcBef>
                  <a:spcPct val="0"/>
                </a:spcBef>
                <a:spcAft>
                  <a:spcPct val="0"/>
                </a:spcAft>
              </a:pPr>
              <a:t>49</a:t>
            </a:fld>
            <a:endParaRPr lang="en-I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8DCF9FB-D362-4BFB-9B74-33A9C4E4B9AB}" type="slidenum">
              <a:rPr lang="en-IN"/>
              <a:pPr fontAlgn="base">
                <a:spcBef>
                  <a:spcPct val="0"/>
                </a:spcBef>
                <a:spcAft>
                  <a:spcPct val="0"/>
                </a:spcAft>
              </a:pPr>
              <a:t>50</a:t>
            </a:fld>
            <a:endParaRPr lang="en-I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0C35EC5-D59D-4FB9-A6F8-B153AB40B347}" type="slidenum">
              <a:rPr lang="en-IN"/>
              <a:pPr fontAlgn="base">
                <a:spcBef>
                  <a:spcPct val="0"/>
                </a:spcBef>
                <a:spcAft>
                  <a:spcPct val="0"/>
                </a:spcAft>
              </a:pPr>
              <a:t>51</a:t>
            </a:fld>
            <a:endParaRPr lang="en-I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138F46B-8079-46F4-9B7E-6444B8277500}" type="slidenum">
              <a:rPr lang="en-IN"/>
              <a:pPr fontAlgn="base">
                <a:spcBef>
                  <a:spcPct val="0"/>
                </a:spcBef>
                <a:spcAft>
                  <a:spcPct val="0"/>
                </a:spcAft>
              </a:pPr>
              <a:t>52</a:t>
            </a:fld>
            <a:endParaRPr lang="en-I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DE363C5-742F-4B47-9704-D4FAA3C56738}" type="slidenum">
              <a:rPr lang="en-US">
                <a:latin typeface="Arial" pitchFamily="34" charset="0"/>
              </a:rPr>
              <a:pPr fontAlgn="base">
                <a:spcBef>
                  <a:spcPct val="0"/>
                </a:spcBef>
                <a:spcAft>
                  <a:spcPct val="0"/>
                </a:spcAft>
              </a:pPr>
              <a:t>54</a:t>
            </a:fld>
            <a:endParaRPr lang="en-US">
              <a:latin typeface="Arial"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24" name="Rectangle 3"/>
          <p:cNvSpPr>
            <a:spLocks noGrp="1" noChangeArrowheads="1"/>
          </p:cNvSpPr>
          <p:nvPr>
            <p:ph type="body" idx="1"/>
          </p:nvPr>
        </p:nvSpPr>
        <p:spPr bwMode="auto">
          <a:xfrm>
            <a:off x="898525" y="4686300"/>
            <a:ext cx="4938713" cy="44402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471CD98-26F2-4E82-8D67-656C97FBF9DF}" type="slidenum">
              <a:rPr lang="en-IN"/>
              <a:pPr fontAlgn="base">
                <a:spcBef>
                  <a:spcPct val="0"/>
                </a:spcBef>
                <a:spcAft>
                  <a:spcPct val="0"/>
                </a:spcAft>
              </a:pPr>
              <a:t>55</a:t>
            </a:fld>
            <a:endParaRPr lang="en-I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701FFE2-9B12-43DB-96BC-0CECE23815D4}" type="slidenum">
              <a:rPr lang="en-IN"/>
              <a:pPr fontAlgn="base">
                <a:spcBef>
                  <a:spcPct val="0"/>
                </a:spcBef>
                <a:spcAft>
                  <a:spcPct val="0"/>
                </a:spcAft>
              </a:pPr>
              <a:t>56</a:t>
            </a:fld>
            <a:endParaRPr lang="en-I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1DF92FE-C78B-4BBF-8E3D-9C860D2B4B55}" type="slidenum">
              <a:rPr lang="en-IN"/>
              <a:pPr fontAlgn="base">
                <a:spcBef>
                  <a:spcPct val="0"/>
                </a:spcBef>
                <a:spcAft>
                  <a:spcPct val="0"/>
                </a:spcAft>
              </a:pPr>
              <a:t>57</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195D17-E2FD-4C51-B46C-ACD8682A82D5}" type="slidenum">
              <a:rPr lang="ar-SA">
                <a:latin typeface="Times New Roman" pitchFamily="18" charset="0"/>
              </a:rPr>
              <a:pPr fontAlgn="base">
                <a:spcBef>
                  <a:spcPct val="0"/>
                </a:spcBef>
                <a:spcAft>
                  <a:spcPct val="0"/>
                </a:spcAft>
              </a:pPr>
              <a:t>4</a:t>
            </a:fld>
            <a:endParaRPr lang="en-AU">
              <a:latin typeface="Times New Roman" pitchFamily="18" charset="0"/>
            </a:endParaRPr>
          </a:p>
        </p:txBody>
      </p:sp>
      <p:sp>
        <p:nvSpPr>
          <p:cNvPr id="1515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15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8" name="Shape 261"/>
          <p:cNvSpPr>
            <a:spLocks noGrp="1" noRot="1" noChangeAspect="1" noTextEdit="1"/>
          </p:cNvSpPr>
          <p:nvPr>
            <p:ph type="sldImg" idx="2"/>
          </p:nvPr>
        </p:nvSpPr>
        <p:spPr bwMode="auto">
          <a:xfrm>
            <a:off x="900113" y="739775"/>
            <a:ext cx="4935537" cy="3700463"/>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xmlns="">
                <a:solidFill>
                  <a:srgbClr val="FFFFFF"/>
                </a:solidFill>
              </a14:hiddenFill>
            </a:ext>
          </a:extLst>
        </p:spPr>
      </p:sp>
      <p:sp>
        <p:nvSpPr>
          <p:cNvPr id="262" name="Shape 262"/>
          <p:cNvSpPr txBox="1">
            <a:spLocks noGrp="1"/>
          </p:cNvSpPr>
          <p:nvPr>
            <p:ph type="body" idx="1"/>
          </p:nvPr>
        </p:nvSpPr>
        <p:spPr/>
        <p:txBody>
          <a:bodyPr lIns="91425" tIns="91425" rIns="91425" bIns="91425" anchor="t" anchorCtr="0">
            <a:noAutofit/>
          </a:bodyPr>
          <a:lstStyle/>
          <a:p>
            <a:pPr fontAlgn="auto">
              <a:lnSpc>
                <a:spcPct val="115000"/>
              </a:lnSpc>
              <a:spcBef>
                <a:spcPts val="0"/>
              </a:spcBef>
              <a:spcAft>
                <a:spcPts val="0"/>
              </a:spcAft>
              <a:buClr>
                <a:schemeClr val="dk1"/>
              </a:buClr>
              <a:buSzPct val="100000"/>
              <a:buFont typeface="Arial"/>
              <a:buNone/>
              <a:defRPr/>
            </a:pPr>
            <a:r>
              <a:rPr lang="en" i="1" u="sng">
                <a:solidFill>
                  <a:schemeClr val="dk1"/>
                </a:solidFill>
              </a:rPr>
              <a:t>Patent Infringement</a:t>
            </a:r>
          </a:p>
          <a:p>
            <a:pPr marL="914400" indent="-298450" fontAlgn="auto">
              <a:lnSpc>
                <a:spcPct val="115000"/>
              </a:lnSpc>
              <a:spcBef>
                <a:spcPts val="0"/>
              </a:spcBef>
              <a:spcAft>
                <a:spcPts val="0"/>
              </a:spcAft>
              <a:buClr>
                <a:schemeClr val="dk1"/>
              </a:buClr>
              <a:buSzPct val="100000"/>
              <a:buFontTx/>
              <a:buChar char="●"/>
              <a:defRPr/>
            </a:pPr>
            <a:r>
              <a:rPr lang="en">
                <a:solidFill>
                  <a:schemeClr val="dk1"/>
                </a:solidFill>
              </a:rPr>
              <a:t>If the patentee believes their patent is being infringed, they should first hire a patent trial lawyer; the lawyer will evaluate the patent and the accused device or process to provide a legal opinion about whether or not an infringement exists.</a:t>
            </a:r>
          </a:p>
          <a:p>
            <a:pPr marL="914400" indent="-298450" fontAlgn="auto">
              <a:lnSpc>
                <a:spcPct val="115000"/>
              </a:lnSpc>
              <a:spcBef>
                <a:spcPts val="0"/>
              </a:spcBef>
              <a:spcAft>
                <a:spcPts val="0"/>
              </a:spcAft>
              <a:buClr>
                <a:schemeClr val="dk1"/>
              </a:buClr>
              <a:buSzPct val="100000"/>
              <a:buFontTx/>
              <a:buChar char="●"/>
              <a:defRPr/>
            </a:pPr>
            <a:r>
              <a:rPr lang="en">
                <a:solidFill>
                  <a:schemeClr val="dk1"/>
                </a:solidFill>
              </a:rPr>
              <a:t>If infringement is found, options for pursuing a patent infringement claim include:</a:t>
            </a:r>
          </a:p>
          <a:p>
            <a:pPr marL="1371600" lvl="1" indent="-298450" fontAlgn="auto">
              <a:lnSpc>
                <a:spcPct val="115000"/>
              </a:lnSpc>
              <a:spcBef>
                <a:spcPts val="0"/>
              </a:spcBef>
              <a:spcAft>
                <a:spcPts val="0"/>
              </a:spcAft>
              <a:buClr>
                <a:schemeClr val="dk1"/>
              </a:buClr>
              <a:buSzPct val="100000"/>
              <a:buFontTx/>
              <a:buChar char="○"/>
              <a:defRPr/>
            </a:pPr>
            <a:r>
              <a:rPr lang="en">
                <a:solidFill>
                  <a:schemeClr val="dk1"/>
                </a:solidFill>
              </a:rPr>
              <a:t>Demand that the alleged infringer stop infringing and pay damages for past infringement.</a:t>
            </a:r>
          </a:p>
          <a:p>
            <a:pPr marL="1371600" lvl="1" indent="-298450" fontAlgn="auto">
              <a:lnSpc>
                <a:spcPct val="115000"/>
              </a:lnSpc>
              <a:spcBef>
                <a:spcPts val="0"/>
              </a:spcBef>
              <a:spcAft>
                <a:spcPts val="0"/>
              </a:spcAft>
              <a:buClr>
                <a:schemeClr val="dk1"/>
              </a:buClr>
              <a:buSzPct val="100000"/>
              <a:buFontTx/>
              <a:buChar char="○"/>
              <a:defRPr/>
            </a:pPr>
            <a:r>
              <a:rPr lang="en">
                <a:solidFill>
                  <a:schemeClr val="dk1"/>
                </a:solidFill>
              </a:rPr>
              <a:t>Offer the alleged infringer a license to practice your invention for money, called “royalty.”</a:t>
            </a:r>
          </a:p>
          <a:p>
            <a:pPr marL="1371600" lvl="1" indent="-298450" fontAlgn="auto">
              <a:lnSpc>
                <a:spcPct val="115000"/>
              </a:lnSpc>
              <a:spcBef>
                <a:spcPts val="0"/>
              </a:spcBef>
              <a:spcAft>
                <a:spcPts val="0"/>
              </a:spcAft>
              <a:buClr>
                <a:schemeClr val="dk1"/>
              </a:buClr>
              <a:buSzPct val="100000"/>
              <a:buFontTx/>
              <a:buChar char="○"/>
              <a:defRPr/>
            </a:pPr>
            <a:r>
              <a:rPr lang="en">
                <a:solidFill>
                  <a:schemeClr val="dk1"/>
                </a:solidFill>
              </a:rPr>
              <a:t>Ignore the infringement, or postpone any action for a time.</a:t>
            </a:r>
          </a:p>
          <a:p>
            <a:pPr marL="1371600" lvl="1" indent="-298450" fontAlgn="auto">
              <a:lnSpc>
                <a:spcPct val="115000"/>
              </a:lnSpc>
              <a:spcBef>
                <a:spcPts val="0"/>
              </a:spcBef>
              <a:spcAft>
                <a:spcPts val="0"/>
              </a:spcAft>
              <a:buClr>
                <a:schemeClr val="dk1"/>
              </a:buClr>
              <a:buSzPct val="100000"/>
              <a:buFontTx/>
              <a:buChar char="○"/>
              <a:defRPr/>
            </a:pPr>
            <a:r>
              <a:rPr lang="en">
                <a:solidFill>
                  <a:schemeClr val="dk1"/>
                </a:solidFill>
              </a:rPr>
              <a:t>File a patent infringement lawsuit in federal court against the alleged infringer. </a:t>
            </a:r>
          </a:p>
          <a:p>
            <a:pPr fontAlgn="auto">
              <a:spcBef>
                <a:spcPts val="0"/>
              </a:spcBef>
              <a:spcAft>
                <a:spcPts val="0"/>
              </a:spcAft>
              <a:defRPr/>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2" name="Shape 299"/>
          <p:cNvSpPr>
            <a:spLocks noGrp="1" noRot="1" noChangeAspect="1" noTextEdit="1"/>
          </p:cNvSpPr>
          <p:nvPr>
            <p:ph type="sldImg" idx="2"/>
          </p:nvPr>
        </p:nvSpPr>
        <p:spPr bwMode="auto">
          <a:xfrm>
            <a:off x="900113" y="739775"/>
            <a:ext cx="4935537" cy="3700463"/>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xmlns="">
                <a:solidFill>
                  <a:srgbClr val="FFFFFF"/>
                </a:solidFill>
              </a14:hiddenFill>
            </a:ext>
          </a:extLst>
        </p:spPr>
      </p:sp>
      <p:sp>
        <p:nvSpPr>
          <p:cNvPr id="300" name="Shape 300"/>
          <p:cNvSpPr txBox="1">
            <a:spLocks noGrp="1"/>
          </p:cNvSpPr>
          <p:nvPr>
            <p:ph type="body" idx="1"/>
          </p:nvPr>
        </p:nvSpPr>
        <p:spPr/>
        <p:txBody>
          <a:bodyPr lIns="91425" tIns="91425" rIns="91425" bIns="91425" anchor="t" anchorCtr="0">
            <a:noAutofit/>
          </a:bodyPr>
          <a:lstStyle/>
          <a:p>
            <a:pPr indent="387350" fontAlgn="auto">
              <a:lnSpc>
                <a:spcPct val="115000"/>
              </a:lnSpc>
              <a:spcBef>
                <a:spcPts val="0"/>
              </a:spcBef>
              <a:spcAft>
                <a:spcPts val="0"/>
              </a:spcAft>
              <a:buClr>
                <a:schemeClr val="dk1"/>
              </a:buClr>
              <a:buSzPct val="100000"/>
              <a:buFont typeface="Arial"/>
              <a:buNone/>
              <a:defRPr/>
            </a:pPr>
            <a:r>
              <a:rPr lang="en-US" i="1" u="sng" dirty="0" smtClean="0">
                <a:solidFill>
                  <a:schemeClr val="dk1"/>
                </a:solidFill>
              </a:rPr>
              <a:t>Litigation vs. Licensing</a:t>
            </a:r>
          </a:p>
          <a:p>
            <a:pPr marL="914400" indent="-298450" fontAlgn="auto">
              <a:lnSpc>
                <a:spcPct val="115000"/>
              </a:lnSpc>
              <a:spcBef>
                <a:spcPts val="0"/>
              </a:spcBef>
              <a:spcAft>
                <a:spcPts val="0"/>
              </a:spcAft>
              <a:buClr>
                <a:schemeClr val="dk1"/>
              </a:buClr>
              <a:buSzPct val="100000"/>
              <a:buFontTx/>
              <a:buChar char="●"/>
              <a:defRPr/>
            </a:pPr>
            <a:r>
              <a:rPr lang="en-US" dirty="0" smtClean="0">
                <a:solidFill>
                  <a:schemeClr val="dk1"/>
                </a:solidFill>
              </a:rPr>
              <a:t>The best option for pursuing a patent infringement claim depends on the patentee’s objectives.</a:t>
            </a:r>
          </a:p>
          <a:p>
            <a:pPr marL="1371600" lvl="1" indent="-298450" fontAlgn="auto">
              <a:lnSpc>
                <a:spcPct val="115000"/>
              </a:lnSpc>
              <a:spcBef>
                <a:spcPts val="0"/>
              </a:spcBef>
              <a:spcAft>
                <a:spcPts val="0"/>
              </a:spcAft>
              <a:buClr>
                <a:schemeClr val="dk1"/>
              </a:buClr>
              <a:buSzPct val="100000"/>
              <a:buFontTx/>
              <a:buChar char="○"/>
              <a:defRPr/>
            </a:pPr>
            <a:r>
              <a:rPr lang="en-US" u="sng" dirty="0" smtClean="0">
                <a:solidFill>
                  <a:schemeClr val="dk1"/>
                </a:solidFill>
              </a:rPr>
              <a:t>Litigation</a:t>
            </a:r>
            <a:r>
              <a:rPr lang="en-US" dirty="0" smtClean="0">
                <a:solidFill>
                  <a:schemeClr val="dk1"/>
                </a:solidFill>
              </a:rPr>
              <a:t> - If the objective is to stop a competitor from offering a competing product that infringes one’s patent, the patentee has to file a lawsuit and pursue it to completion.   However, litigation is costly, anywhere from $1million to over $10 million.</a:t>
            </a:r>
          </a:p>
          <a:p>
            <a:pPr marL="1371600" lvl="1" indent="-298450" fontAlgn="auto">
              <a:lnSpc>
                <a:spcPct val="115000"/>
              </a:lnSpc>
              <a:spcBef>
                <a:spcPts val="0"/>
              </a:spcBef>
              <a:spcAft>
                <a:spcPts val="0"/>
              </a:spcAft>
              <a:buClr>
                <a:schemeClr val="dk1"/>
              </a:buClr>
              <a:buSzPct val="100000"/>
              <a:buFontTx/>
              <a:buChar char="○"/>
              <a:defRPr/>
            </a:pPr>
            <a:r>
              <a:rPr lang="en-US" u="sng" dirty="0" smtClean="0">
                <a:solidFill>
                  <a:schemeClr val="dk1"/>
                </a:solidFill>
              </a:rPr>
              <a:t>Licensing</a:t>
            </a:r>
            <a:r>
              <a:rPr lang="en-US" dirty="0" smtClean="0">
                <a:solidFill>
                  <a:schemeClr val="dk1"/>
                </a:solidFill>
              </a:rPr>
              <a:t> - If the objective is to obtain royalty for the use of one’s invention, the patentee may be able to negotiate a license agreement without the need for litigation. </a:t>
            </a:r>
          </a:p>
          <a:p>
            <a:pPr marL="914400" indent="-298450" fontAlgn="auto">
              <a:lnSpc>
                <a:spcPct val="115000"/>
              </a:lnSpc>
              <a:spcBef>
                <a:spcPts val="0"/>
              </a:spcBef>
              <a:spcAft>
                <a:spcPts val="0"/>
              </a:spcAft>
              <a:buClr>
                <a:schemeClr val="dk1"/>
              </a:buClr>
              <a:buSzPct val="100000"/>
              <a:buFontTx/>
              <a:buChar char="●"/>
              <a:defRPr/>
            </a:pPr>
            <a:r>
              <a:rPr lang="en-US" dirty="0" smtClean="0">
                <a:solidFill>
                  <a:schemeClr val="dk1"/>
                </a:solidFill>
              </a:rPr>
              <a:t>Any enforcement effort requires significant time and attention by the patent owner beyond just the out the out-of-pocket expenses for lawyers and litigation expenses.  </a:t>
            </a:r>
          </a:p>
          <a:p>
            <a:pPr marL="1371600" lvl="1" indent="-298450" fontAlgn="auto">
              <a:lnSpc>
                <a:spcPct val="115000"/>
              </a:lnSpc>
              <a:spcBef>
                <a:spcPts val="0"/>
              </a:spcBef>
              <a:spcAft>
                <a:spcPts val="0"/>
              </a:spcAft>
              <a:buClr>
                <a:schemeClr val="dk1"/>
              </a:buClr>
              <a:buSzPct val="100000"/>
              <a:buFontTx/>
              <a:buChar char="○"/>
              <a:defRPr/>
            </a:pPr>
            <a:r>
              <a:rPr lang="en-US" dirty="0" smtClean="0">
                <a:solidFill>
                  <a:schemeClr val="dk1"/>
                </a:solidFill>
              </a:rPr>
              <a:t>The information and document gathering can add up to hundreds and even thousands of hours.</a:t>
            </a:r>
          </a:p>
          <a:p>
            <a:pPr marL="1371600" lvl="1" indent="-298450" fontAlgn="auto">
              <a:lnSpc>
                <a:spcPct val="115000"/>
              </a:lnSpc>
              <a:spcBef>
                <a:spcPts val="0"/>
              </a:spcBef>
              <a:spcAft>
                <a:spcPts val="0"/>
              </a:spcAft>
              <a:buClr>
                <a:schemeClr val="dk1"/>
              </a:buClr>
              <a:buSzPct val="100000"/>
              <a:buFontTx/>
              <a:buChar char="○"/>
              <a:defRPr/>
            </a:pPr>
            <a:r>
              <a:rPr lang="en-US" dirty="0" smtClean="0">
                <a:solidFill>
                  <a:schemeClr val="dk1"/>
                </a:solidFill>
              </a:rPr>
              <a:t>Lawsuits typically take 2-4 years to reach trial; post-trial proceedings can take another six months to a year, and appeals take a few more years.</a:t>
            </a:r>
          </a:p>
          <a:p>
            <a:pPr fontAlgn="auto">
              <a:spcBef>
                <a:spcPts val="0"/>
              </a:spcBef>
              <a:spcAft>
                <a:spcPts val="0"/>
              </a:spcAft>
              <a:defRPr/>
            </a:pPr>
            <a:endParaRPr lang="en-US" dirty="0" smtClean="0"/>
          </a:p>
          <a:p>
            <a:pPr fontAlgn="auto">
              <a:lnSpc>
                <a:spcPct val="115000"/>
              </a:lnSpc>
              <a:spcBef>
                <a:spcPts val="0"/>
              </a:spcBef>
              <a:spcAft>
                <a:spcPts val="0"/>
              </a:spcAft>
              <a:buClr>
                <a:schemeClr val="dk1"/>
              </a:buClr>
              <a:buSzPct val="100000"/>
              <a:buFont typeface="Arial"/>
              <a:buNone/>
              <a:defRPr/>
            </a:pPr>
            <a:r>
              <a:rPr lang="en" b="1" dirty="0" smtClean="0">
                <a:solidFill>
                  <a:schemeClr val="dk1"/>
                </a:solidFill>
              </a:rPr>
              <a:t>Mediation </a:t>
            </a:r>
            <a:r>
              <a:rPr lang="en" b="1" dirty="0">
                <a:solidFill>
                  <a:schemeClr val="dk1"/>
                </a:solidFill>
              </a:rPr>
              <a:t>and Arbitration</a:t>
            </a:r>
            <a:r>
              <a:rPr lang="en" b="1" i="1" dirty="0">
                <a:solidFill>
                  <a:schemeClr val="dk1"/>
                </a:solidFill>
              </a:rPr>
              <a:t> - What are the alternatives to litigation?</a:t>
            </a:r>
          </a:p>
          <a:p>
            <a:pPr marL="457200" indent="-298450" fontAlgn="auto">
              <a:lnSpc>
                <a:spcPct val="115000"/>
              </a:lnSpc>
              <a:spcBef>
                <a:spcPts val="0"/>
              </a:spcBef>
              <a:spcAft>
                <a:spcPts val="0"/>
              </a:spcAft>
              <a:buClr>
                <a:schemeClr val="dk1"/>
              </a:buClr>
              <a:buSzPct val="100000"/>
              <a:buFontTx/>
              <a:buChar char="●"/>
              <a:defRPr/>
            </a:pPr>
            <a:r>
              <a:rPr lang="en" dirty="0">
                <a:solidFill>
                  <a:schemeClr val="dk1"/>
                </a:solidFill>
              </a:rPr>
              <a:t>The high cost, delay, and disruption of litigation motivate many adversaries to seek alternatives to litigation to resolve their disputes. Two popular alternative dispute resolutions are mediation and arbitration. </a:t>
            </a:r>
            <a:endParaRPr lang="en" dirty="0" smtClean="0">
              <a:solidFill>
                <a:schemeClr val="dk1"/>
              </a:solidFill>
            </a:endParaRPr>
          </a:p>
          <a:p>
            <a:pPr marL="158750" fontAlgn="auto">
              <a:lnSpc>
                <a:spcPct val="115000"/>
              </a:lnSpc>
              <a:spcBef>
                <a:spcPts val="0"/>
              </a:spcBef>
              <a:spcAft>
                <a:spcPts val="0"/>
              </a:spcAft>
              <a:buClr>
                <a:schemeClr val="dk1"/>
              </a:buClr>
              <a:buSzPct val="100000"/>
              <a:defRPr/>
            </a:pPr>
            <a:r>
              <a:rPr lang="en" dirty="0" smtClean="0">
                <a:solidFill>
                  <a:schemeClr val="dk1"/>
                </a:solidFill>
              </a:rPr>
              <a:t>Mediation is simply an exchange between adversaries overseen by an individual with expertise and/or training in helping parties reach an agreement.</a:t>
            </a:r>
          </a:p>
          <a:p>
            <a:pPr marL="158750" fontAlgn="auto">
              <a:lnSpc>
                <a:spcPct val="115000"/>
              </a:lnSpc>
              <a:spcBef>
                <a:spcPts val="0"/>
              </a:spcBef>
              <a:spcAft>
                <a:spcPts val="0"/>
              </a:spcAft>
              <a:buClr>
                <a:schemeClr val="dk1"/>
              </a:buClr>
              <a:buSzPct val="100000"/>
              <a:defRPr/>
            </a:pPr>
            <a:endParaRPr lang="en" dirty="0">
              <a:solidFill>
                <a:schemeClr val="dk1"/>
              </a:solidFill>
            </a:endParaRPr>
          </a:p>
          <a:p>
            <a:pPr fontAlgn="auto">
              <a:spcBef>
                <a:spcPts val="0"/>
              </a:spcBef>
              <a:spcAft>
                <a:spcPts val="0"/>
              </a:spcAft>
              <a:defRPr/>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B22885A-886D-42E9-AAA1-2CBBCA8547BA}" type="slidenum">
              <a:rPr lang="en-US"/>
              <a:pPr fontAlgn="base">
                <a:spcBef>
                  <a:spcPct val="0"/>
                </a:spcBef>
                <a:spcAft>
                  <a:spcPct val="0"/>
                </a:spcAft>
              </a:pPr>
              <a:t>64</a:t>
            </a:fld>
            <a:endParaRPr lang="en-US"/>
          </a:p>
        </p:txBody>
      </p:sp>
      <p:sp>
        <p:nvSpPr>
          <p:cNvPr id="190467" name="Rectangle 2"/>
          <p:cNvSpPr>
            <a:spLocks noGrp="1" noRot="1" noChangeAspect="1" noChangeArrowheads="1" noTextEdit="1"/>
          </p:cNvSpPr>
          <p:nvPr>
            <p:ph type="sldImg"/>
          </p:nvPr>
        </p:nvSpPr>
        <p:spPr bwMode="auto">
          <a:xfrm>
            <a:off x="901700" y="739775"/>
            <a:ext cx="4933950" cy="37020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8" name="Rectangle 3"/>
          <p:cNvSpPr>
            <a:spLocks noGrp="1" noChangeArrowheads="1"/>
          </p:cNvSpPr>
          <p:nvPr>
            <p:ph type="body" idx="1"/>
          </p:nvPr>
        </p:nvSpPr>
        <p:spPr bwMode="auto">
          <a:xfrm>
            <a:off x="898525" y="4687888"/>
            <a:ext cx="4938713" cy="44386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90" name="Shape 51"/>
          <p:cNvSpPr>
            <a:spLocks noGrp="1" noRot="1" noChangeAspect="1" noTextEdit="1"/>
          </p:cNvSpPr>
          <p:nvPr>
            <p:ph type="sldImg" idx="2"/>
          </p:nvPr>
        </p:nvSpPr>
        <p:spPr bwMode="auto">
          <a:xfrm>
            <a:off x="900113" y="739775"/>
            <a:ext cx="4935537" cy="3700463"/>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xmlns="">
                <a:solidFill>
                  <a:srgbClr val="FFFFFF"/>
                </a:solidFill>
              </a14:hiddenFill>
            </a:ext>
          </a:extLst>
        </p:spPr>
      </p:sp>
      <p:sp>
        <p:nvSpPr>
          <p:cNvPr id="191491" name="Shape 52"/>
          <p:cNvSpPr txBox="1">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4" name="Shape 83"/>
          <p:cNvSpPr>
            <a:spLocks noGrp="1" noRot="1" noChangeAspect="1" noTextEdit="1"/>
          </p:cNvSpPr>
          <p:nvPr>
            <p:ph type="sldImg" idx="2"/>
          </p:nvPr>
        </p:nvSpPr>
        <p:spPr bwMode="auto">
          <a:xfrm>
            <a:off x="900113" y="739775"/>
            <a:ext cx="4935537" cy="3700463"/>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xmlns="">
                <a:solidFill>
                  <a:srgbClr val="FFFFFF"/>
                </a:solidFill>
              </a14:hiddenFill>
            </a:ext>
          </a:extLst>
        </p:spPr>
      </p:sp>
      <p:sp>
        <p:nvSpPr>
          <p:cNvPr id="84" name="Shape 84"/>
          <p:cNvSpPr txBox="1">
            <a:spLocks noGrp="1"/>
          </p:cNvSpPr>
          <p:nvPr>
            <p:ph type="body" idx="1"/>
          </p:nvPr>
        </p:nvSpPr>
        <p:spPr/>
        <p:txBody>
          <a:bodyPr lIns="91425" tIns="91425" rIns="91425" bIns="91425" anchor="t" anchorCtr="0">
            <a:noAutofit/>
          </a:bodyPr>
          <a:lstStyle/>
          <a:p>
            <a:pPr fontAlgn="auto">
              <a:lnSpc>
                <a:spcPct val="115000"/>
              </a:lnSpc>
              <a:spcBef>
                <a:spcPts val="0"/>
              </a:spcBef>
              <a:spcAft>
                <a:spcPts val="0"/>
              </a:spcAft>
              <a:buClr>
                <a:schemeClr val="dk1"/>
              </a:buClr>
              <a:buSzPct val="100000"/>
              <a:buFont typeface="Arial"/>
              <a:buNone/>
              <a:defRPr/>
            </a:pPr>
            <a:endParaRPr u="sng" dirty="0">
              <a:solidFill>
                <a:schemeClr val="dk1"/>
              </a:solidFill>
            </a:endParaRPr>
          </a:p>
          <a:p>
            <a:pPr marL="457200" indent="-298450" fontAlgn="auto">
              <a:lnSpc>
                <a:spcPct val="115000"/>
              </a:lnSpc>
              <a:spcBef>
                <a:spcPts val="0"/>
              </a:spcBef>
              <a:spcAft>
                <a:spcPts val="0"/>
              </a:spcAft>
              <a:buClr>
                <a:schemeClr val="dk1"/>
              </a:buClr>
              <a:buSzPct val="100000"/>
              <a:buFontTx/>
              <a:buChar char="●"/>
              <a:defRPr/>
            </a:pPr>
            <a:r>
              <a:rPr lang="en" u="sng" dirty="0">
                <a:solidFill>
                  <a:schemeClr val="dk1"/>
                </a:solidFill>
              </a:rPr>
              <a:t>Copyright</a:t>
            </a:r>
            <a:r>
              <a:rPr lang="en" dirty="0">
                <a:solidFill>
                  <a:schemeClr val="dk1"/>
                </a:solidFill>
              </a:rPr>
              <a:t>: </a:t>
            </a:r>
            <a:r>
              <a:rPr lang="en" i="1" dirty="0">
                <a:solidFill>
                  <a:schemeClr val="dk1"/>
                </a:solidFill>
              </a:rPr>
              <a:t>A copyright is an intellectual property right granted by a government to the author of an original literary, dramatic, musical, artistic, or other eligible creative work.  It gives the creator  the exclusive right for a limited time to control how the work is published, reproduced, performed, or displayed.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3539"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193540" name="Foliennummernplatzhalt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79B3FF-0487-4AFD-A3A8-B701E146B32F}" type="slidenum">
              <a:rPr lang="de-DE"/>
              <a:pPr fontAlgn="base">
                <a:spcBef>
                  <a:spcPct val="0"/>
                </a:spcBef>
                <a:spcAft>
                  <a:spcPct val="0"/>
                </a:spcAft>
              </a:pPr>
              <a:t>67</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94564" name="Slide Number Placehold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7AF3E6E-1FB1-49B8-8A85-5027C783BF13}" type="slidenum">
              <a:rPr lang="en-US"/>
              <a:pPr fontAlgn="base">
                <a:spcBef>
                  <a:spcPct val="0"/>
                </a:spcBef>
                <a:spcAft>
                  <a:spcPct val="0"/>
                </a:spcAft>
              </a:pPr>
              <a:t>68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lienbildplatzhalt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5587"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195588" name="Foliennummernplatzhalt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B1C5206-2561-4813-A6AC-7E3BDC5D3FFE}" type="slidenum">
              <a:rPr lang="de-DE"/>
              <a:pPr fontAlgn="base">
                <a:spcBef>
                  <a:spcPct val="0"/>
                </a:spcBef>
                <a:spcAft>
                  <a:spcPct val="0"/>
                </a:spcAft>
              </a:pPr>
              <a:t>69</a:t>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lienbildplatzhalt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6611"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196612" name="Foliennummernplatzhalt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0A0CB8-6AEA-4989-B0F3-D166A9F2804D}" type="slidenum">
              <a:rPr lang="de-DE"/>
              <a:pPr fontAlgn="base">
                <a:spcBef>
                  <a:spcPct val="0"/>
                </a:spcBef>
                <a:spcAft>
                  <a:spcPct val="0"/>
                </a:spcAft>
              </a:pPr>
              <a:t>70</a:t>
            </a:fld>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97636" name="Slide Number Placehold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25265B-47E6-4460-863D-3C84A71C2251}" type="slidenum">
              <a:rPr lang="en-US"/>
              <a:pPr fontAlgn="base">
                <a:spcBef>
                  <a:spcPct val="0"/>
                </a:spcBef>
                <a:spcAft>
                  <a:spcPct val="0"/>
                </a:spcAft>
              </a:pPr>
              <a:t>71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5B76E85-6DD6-4B82-AB5D-B28BEE62E057}" type="slidenum">
              <a:rPr lang="en-US">
                <a:latin typeface="Arial" pitchFamily="34" charset="0"/>
              </a:rPr>
              <a:pPr fontAlgn="base">
                <a:spcBef>
                  <a:spcPct val="0"/>
                </a:spcBef>
                <a:spcAft>
                  <a:spcPct val="0"/>
                </a:spcAft>
              </a:pPr>
              <a:t>6</a:t>
            </a:fld>
            <a:endParaRPr lang="en-US">
              <a:latin typeface="Arial" pitchFamily="34" charset="0"/>
            </a:endParaRPr>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bildplatzhalt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9683"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99684" name="Foliennummernplatzhalt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B5D22FF-1B86-43D1-BFF1-4EDABA056F2F}" type="slidenum">
              <a:rPr lang="de-DE"/>
              <a:pPr fontAlgn="base">
                <a:spcBef>
                  <a:spcPct val="0"/>
                </a:spcBef>
                <a:spcAft>
                  <a:spcPct val="0"/>
                </a:spcAft>
              </a:pPr>
              <a:t>79</a:t>
            </a:fld>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Folienbildplatzhalter 1"/>
          <p:cNvSpPr>
            <a:spLocks noGrp="1" noRot="1" noChangeAspect="1" noTextEdit="1"/>
          </p:cNvSpPr>
          <p:nvPr>
            <p:ph type="sldImg"/>
          </p:nvPr>
        </p:nvSpPr>
        <p:spPr bwMode="auto">
          <a:xfrm>
            <a:off x="900113" y="739775"/>
            <a:ext cx="4935537" cy="370046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0707" name="Notizenplatzhalt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0708" name="Foliennummernplatzhalter 3"/>
          <p:cNvSpPr>
            <a:spLocks noGrp="1"/>
          </p:cNvSpPr>
          <p:nvPr>
            <p:ph type="sldNum" sz="quarter" idx="5"/>
          </p:nvPr>
        </p:nvSpPr>
        <p:spPr bwMode="auto">
          <a:xfrm>
            <a:off x="3816350" y="9372600"/>
            <a:ext cx="2917825" cy="492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29D7548-077B-41C6-960B-1CF4979BCD54}" type="slidenum">
              <a:rPr lang="de-DE"/>
              <a:pPr fontAlgn="base">
                <a:spcBef>
                  <a:spcPct val="0"/>
                </a:spcBef>
                <a:spcAft>
                  <a:spcPct val="0"/>
                </a:spcAft>
              </a:pPr>
              <a:t>80</a:t>
            </a:fld>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173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9D17323-B6A1-481A-A6EF-A192F8E73563}" type="slidenum">
              <a:rPr lang="en-IN">
                <a:solidFill>
                  <a:srgbClr val="000000"/>
                </a:solidFill>
                <a:latin typeface="Arial" pitchFamily="34" charset="0"/>
                <a:cs typeface="Arial" pitchFamily="34" charset="0"/>
              </a:rPr>
              <a:pPr fontAlgn="base">
                <a:spcBef>
                  <a:spcPct val="0"/>
                </a:spcBef>
                <a:spcAft>
                  <a:spcPct val="0"/>
                </a:spcAft>
              </a:pPr>
              <a:t>90</a:t>
            </a:fld>
            <a:endParaRPr lang="en-IN">
              <a:solidFill>
                <a:srgbClr val="000000"/>
              </a:solidFill>
              <a:latin typeface="Arial" pitchFamily="34" charset="0"/>
              <a:cs typeface="Arial" pitchFamily="34" charset="0"/>
            </a:endParaRPr>
          </a:p>
        </p:txBody>
      </p:sp>
      <p:sp>
        <p:nvSpPr>
          <p:cNvPr id="202755"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33CAA92B-3E3D-4EAF-B0D8-2A3BFBF7D8A5}" type="slidenum">
              <a:rPr lang="en-US" sz="1200">
                <a:solidFill>
                  <a:srgbClr val="000000"/>
                </a:solidFill>
                <a:latin typeface="Arial" pitchFamily="34" charset="0"/>
              </a:rPr>
              <a:pPr algn="r"/>
              <a:t>90</a:t>
            </a:fld>
            <a:endParaRPr lang="en-US" sz="1200">
              <a:solidFill>
                <a:srgbClr val="000000"/>
              </a:solidFill>
              <a:latin typeface="Arial" pitchFamily="34" charset="0"/>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275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0021B23-78E1-403F-AFA9-588B00DDEEC7}" type="slidenum">
              <a:rPr lang="en-IN">
                <a:solidFill>
                  <a:srgbClr val="000000"/>
                </a:solidFill>
              </a:rPr>
              <a:pPr fontAlgn="base">
                <a:spcBef>
                  <a:spcPct val="0"/>
                </a:spcBef>
                <a:spcAft>
                  <a:spcPct val="0"/>
                </a:spcAft>
              </a:pPr>
              <a:t>91</a:t>
            </a:fld>
            <a:endParaRPr lang="en-IN">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6171EB1-2908-4B14-B2D0-2223535C0716}" type="slidenum">
              <a:rPr lang="en-IN">
                <a:solidFill>
                  <a:srgbClr val="000000"/>
                </a:solidFill>
              </a:rPr>
              <a:pPr fontAlgn="base">
                <a:spcBef>
                  <a:spcPct val="0"/>
                </a:spcBef>
                <a:spcAft>
                  <a:spcPct val="0"/>
                </a:spcAft>
              </a:pPr>
              <a:t>95</a:t>
            </a:fld>
            <a:endParaRPr lang="en-IN">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98F3DA7-D7DA-431F-99E7-402259994A1F}" type="slidenum">
              <a:rPr lang="en-IN">
                <a:solidFill>
                  <a:srgbClr val="000000"/>
                </a:solidFill>
              </a:rPr>
              <a:pPr fontAlgn="base">
                <a:spcBef>
                  <a:spcPct val="0"/>
                </a:spcBef>
                <a:spcAft>
                  <a:spcPct val="0"/>
                </a:spcAft>
              </a:pPr>
              <a:t>97</a:t>
            </a:fld>
            <a:endParaRPr lang="en-IN">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8451174-A972-416C-B70A-0BE33F501073}" type="slidenum">
              <a:rPr lang="en-IN">
                <a:solidFill>
                  <a:srgbClr val="000000"/>
                </a:solidFill>
              </a:rPr>
              <a:pPr fontAlgn="base">
                <a:spcBef>
                  <a:spcPct val="0"/>
                </a:spcBef>
                <a:spcAft>
                  <a:spcPct val="0"/>
                </a:spcAft>
              </a:pPr>
              <a:t>99</a:t>
            </a:fld>
            <a:endParaRPr lang="en-IN">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36ED727-C005-4D5E-8B0A-B1CDFDA52F0C}" type="slidenum">
              <a:rPr lang="en-IN">
                <a:solidFill>
                  <a:srgbClr val="000000"/>
                </a:solidFill>
              </a:rPr>
              <a:pPr fontAlgn="base">
                <a:spcBef>
                  <a:spcPct val="0"/>
                </a:spcBef>
                <a:spcAft>
                  <a:spcPct val="0"/>
                </a:spcAft>
              </a:pPr>
              <a:t>101</a:t>
            </a:fld>
            <a:endParaRPr lang="en-IN">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spcBef>
                <a:spcPct val="0"/>
              </a:spcBef>
            </a:pPr>
            <a:r>
              <a:rPr lang="en-US" smtClean="0">
                <a:latin typeface="Arial" pitchFamily="34" charset="0"/>
                <a:cs typeface="Arial" pitchFamily="34" charset="0"/>
              </a:rPr>
              <a:t>Many countries have adopted the </a:t>
            </a:r>
            <a:r>
              <a:rPr lang="en-US" baseline="30000" smtClean="0">
                <a:latin typeface="Arial" pitchFamily="34" charset="0"/>
                <a:cs typeface="Arial" pitchFamily="34" charset="0"/>
              </a:rPr>
              <a:t>® </a:t>
            </a:r>
            <a:r>
              <a:rPr lang="en-US" smtClean="0">
                <a:latin typeface="Arial" pitchFamily="34" charset="0"/>
                <a:cs typeface="Arial" pitchFamily="34" charset="0"/>
              </a:rPr>
              <a:t>(alternatively called the R-in-a-circle, Circle-R or Encircled R, or registration symbol) as the notation used to advise the public that the mark has been registered. (Other notations, such as "Registered in the U.S. Patent and Trademark Office" or “Marca Registrada,” are also used in various countries.) In a few countries, such as China, marking is mandatory; in most, it is permissive. The registration notice can be used only with registered marks. Use of ® with any unregistered trademark may result in claims of fraud, misleading advertising or criminal penalties in some countries. Once a registration issues, it is important to use the ® symbol to place the public on notice that the mark is a registered protected intellectual property right. Failure to use the ® symbol can permit a defendant in an infringement action to argue that he/she/it did not know that the word or symbol was protected.</a:t>
            </a:r>
          </a:p>
          <a:p>
            <a:pPr algn="just">
              <a:lnSpc>
                <a:spcPct val="90000"/>
              </a:lnSpc>
              <a:spcBef>
                <a:spcPct val="0"/>
              </a:spcBef>
            </a:pPr>
            <a:r>
              <a:rPr lang="en-US" smtClean="0">
                <a:latin typeface="Arial" pitchFamily="34" charset="0"/>
                <a:cs typeface="Arial" pitchFamily="34" charset="0"/>
              </a:rPr>
              <a:t> </a:t>
            </a:r>
          </a:p>
          <a:p>
            <a:pPr algn="just">
              <a:lnSpc>
                <a:spcPct val="90000"/>
              </a:lnSpc>
              <a:spcBef>
                <a:spcPct val="0"/>
              </a:spcBef>
            </a:pPr>
            <a:r>
              <a:rPr lang="en-US" smtClean="0">
                <a:latin typeface="Arial" pitchFamily="34" charset="0"/>
                <a:cs typeface="Arial" pitchFamily="34" charset="0"/>
              </a:rPr>
              <a:t>Instead of a notation, a “legend,” caption or footnote stating that “X is a trademark/service mark of Company A” can be used in the packaging, labels or other materials.</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 represents a claimed registered or unregistered trademark. It is an informal notification that there is a public claim as a trademark.</a:t>
            </a:r>
          </a:p>
          <a:p>
            <a:pPr algn="just">
              <a:lnSpc>
                <a:spcPct val="90000"/>
              </a:lnSpc>
              <a:spcBef>
                <a:spcPct val="0"/>
              </a:spcBef>
            </a:pPr>
            <a:r>
              <a:rPr lang="en-US" smtClean="0">
                <a:latin typeface="Arial" pitchFamily="34" charset="0"/>
                <a:cs typeface="Arial" pitchFamily="34" charset="0"/>
              </a:rPr>
              <a:t> </a:t>
            </a:r>
          </a:p>
          <a:p>
            <a:pPr algn="just">
              <a:lnSpc>
                <a:spcPct val="90000"/>
              </a:lnSpc>
              <a:spcBef>
                <a:spcPct val="0"/>
              </a:spcBef>
            </a:pPr>
            <a:r>
              <a:rPr lang="en-US" baseline="30000" smtClean="0">
                <a:latin typeface="Arial" pitchFamily="34" charset="0"/>
                <a:cs typeface="Arial" pitchFamily="34" charset="0"/>
              </a:rPr>
              <a:t>SM</a:t>
            </a:r>
            <a:r>
              <a:rPr lang="en-US" smtClean="0">
                <a:latin typeface="Arial" pitchFamily="34" charset="0"/>
                <a:cs typeface="Arial" pitchFamily="34" charset="0"/>
              </a:rPr>
              <a:t> represents a claimed registered or unregistered service mark. Similar to ™, it is an informal notification that there is a public claim as a service mark.</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endParaRPr 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7FCB5D7-CAD1-4BF3-BE9E-D587B45719E4}" type="slidenum">
              <a:rPr lang="en-IN">
                <a:solidFill>
                  <a:srgbClr val="000000"/>
                </a:solidFill>
              </a:rPr>
              <a:pPr fontAlgn="base">
                <a:spcBef>
                  <a:spcPct val="0"/>
                </a:spcBef>
                <a:spcAft>
                  <a:spcPct val="0"/>
                </a:spcAft>
              </a:pPr>
              <a:t>104</a:t>
            </a:fld>
            <a:endParaRPr lang="en-IN">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35C6C4-1EA4-4E3B-9402-D076F61CA810}" type="slidenum">
              <a:rPr lang="en-GB">
                <a:solidFill>
                  <a:srgbClr val="000000"/>
                </a:solidFill>
              </a:rPr>
              <a:pPr fontAlgn="base">
                <a:spcBef>
                  <a:spcPct val="0"/>
                </a:spcBef>
                <a:spcAft>
                  <a:spcPct val="0"/>
                </a:spcAft>
              </a:pPr>
              <a:t>105</a:t>
            </a:fld>
            <a:endParaRPr lang="en-GB">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smtClean="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45C963B-9423-4A8D-8B87-326D6A2E375A}" type="slidenum">
              <a:rPr lang="en-IN"/>
              <a:pPr fontAlgn="base">
                <a:spcBef>
                  <a:spcPct val="0"/>
                </a:spcBef>
                <a:spcAft>
                  <a:spcPct val="0"/>
                </a:spcAft>
              </a:pPr>
              <a:t>110</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CF59CE1-005D-44D2-AEB3-4F9B6A53FD42}" type="slidenum">
              <a:rPr lang="en-US"/>
              <a:pPr fontAlgn="base">
                <a:spcBef>
                  <a:spcPct val="0"/>
                </a:spcBef>
                <a:spcAft>
                  <a:spcPct val="0"/>
                </a:spcAft>
              </a:pPr>
              <a:t>8</a:t>
            </a:fld>
            <a:endParaRPr 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90000"/>
              </a:lnSpc>
              <a:spcBef>
                <a:spcPct val="0"/>
              </a:spcBef>
            </a:pPr>
            <a:r>
              <a:rPr lang="en-US" smtClean="0">
                <a:latin typeface="Arial" pitchFamily="34" charset="0"/>
                <a:cs typeface="Arial" pitchFamily="34" charset="0"/>
              </a:rPr>
              <a:t>In selecting a mark, companies frequently select a word that is “catchy” and describes a characteristic of the goods or services. The more descriptive the mark, the less protection it provides; this means that other parties may be free to use descriptive words to advertise competitive products. (Examples: SINGAPORE; UNITED AIRLINES.) Conversely, the less descriptive the mark, the greater the chances of exclusive protection for the mark.</a:t>
            </a:r>
          </a:p>
          <a:p>
            <a:pPr algn="just">
              <a:lnSpc>
                <a:spcPct val="90000"/>
              </a:lnSpc>
              <a:spcBef>
                <a:spcPct val="0"/>
              </a:spcBef>
            </a:pPr>
            <a:endParaRPr lang="en-US" smtClean="0">
              <a:latin typeface="Arial" pitchFamily="34" charset="0"/>
              <a:cs typeface="Arial" pitchFamily="34" charset="0"/>
            </a:endParaRPr>
          </a:p>
          <a:p>
            <a:pPr>
              <a:spcBef>
                <a:spcPct val="0"/>
              </a:spcBef>
            </a:pPr>
            <a:r>
              <a:rPr lang="en-US" smtClean="0">
                <a:latin typeface="Arial" pitchFamily="34" charset="0"/>
                <a:cs typeface="Arial" pitchFamily="34" charset="0"/>
              </a:rPr>
              <a:t>The categories of distinctiveness, ranked in terms of strength from greatest to weakest, are as follows:</a:t>
            </a:r>
          </a:p>
          <a:p>
            <a:pPr>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(a) </a:t>
            </a:r>
            <a:r>
              <a:rPr lang="en-US" u="sng" smtClean="0">
                <a:latin typeface="Arial" pitchFamily="34" charset="0"/>
                <a:cs typeface="Arial" pitchFamily="34" charset="0"/>
              </a:rPr>
              <a:t>Fanciful Marks</a:t>
            </a:r>
            <a:r>
              <a:rPr lang="en-US" smtClean="0">
                <a:latin typeface="Arial" pitchFamily="34" charset="0"/>
                <a:cs typeface="Arial" pitchFamily="34" charset="0"/>
              </a:rPr>
              <a:t>: created from words that are coined or made up and that have no meaning in relation to the goods or services with which they are used. (Examples: HÄAGEN-DAZS for ice cream; EXXON for petroleum products.)</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(b) </a:t>
            </a:r>
            <a:r>
              <a:rPr lang="en-US" u="sng" smtClean="0">
                <a:latin typeface="Arial" pitchFamily="34" charset="0"/>
                <a:cs typeface="Arial" pitchFamily="34" charset="0"/>
              </a:rPr>
              <a:t>Arbitrary Marks</a:t>
            </a:r>
            <a:r>
              <a:rPr lang="en-US" smtClean="0">
                <a:latin typeface="Arial" pitchFamily="34" charset="0"/>
                <a:cs typeface="Arial" pitchFamily="34" charset="0"/>
              </a:rPr>
              <a:t>: created from existing words but have no meaning in relation to the goods or services. Fanciful and arbitrary marks are easier to protect but can be more expensive to promote. (Examples: APPLE for computers; TIDE for detergent.)</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(c) </a:t>
            </a:r>
            <a:r>
              <a:rPr lang="en-US" u="sng" smtClean="0">
                <a:latin typeface="Arial" pitchFamily="34" charset="0"/>
                <a:cs typeface="Arial" pitchFamily="34" charset="0"/>
              </a:rPr>
              <a:t>Suggestive Marks</a:t>
            </a:r>
            <a:r>
              <a:rPr lang="en-US" smtClean="0">
                <a:latin typeface="Arial" pitchFamily="34" charset="0"/>
                <a:cs typeface="Arial" pitchFamily="34" charset="0"/>
              </a:rPr>
              <a:t>: suggest, rather than describe, the goods or services or some characteristic thereof. The consumer must use imagination to understand the connection. (Examples: COPPERTONE for suntan oil; BURGER KING for quick-service burger restaurants.) Although suggestive marks are self-advertisers and, thus, easier to promote than arbitrary marks, they are subject to more conflict and may be afforded a narrower scope of protection.</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(d) </a:t>
            </a:r>
            <a:r>
              <a:rPr lang="en-US" u="sng" smtClean="0">
                <a:latin typeface="Arial" pitchFamily="34" charset="0"/>
                <a:cs typeface="Arial" pitchFamily="34" charset="0"/>
              </a:rPr>
              <a:t>Descriptive Marks</a:t>
            </a:r>
            <a:r>
              <a:rPr lang="en-US" smtClean="0">
                <a:latin typeface="Arial" pitchFamily="34" charset="0"/>
                <a:cs typeface="Arial" pitchFamily="34" charset="0"/>
              </a:rPr>
              <a:t>: describe either the goods or services or a characteristic or quality thereof. (Example: AMERICAN AIRLINES for airline services.) Included in this group are (1) laudatory words that attribute superiority to the goods (e.g., GOLD MEDAL and SUPREME), (2) geographic terms and (3) surnames. They are difficult to enforce unless the owner can show that the mark has become distinctive as applied to the goods or services.</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r>
              <a:rPr lang="en-US" smtClean="0">
                <a:latin typeface="Arial" pitchFamily="34" charset="0"/>
                <a:cs typeface="Arial" pitchFamily="34" charset="0"/>
              </a:rPr>
              <a:t>(e) </a:t>
            </a:r>
            <a:r>
              <a:rPr lang="en-US" u="sng" smtClean="0">
                <a:latin typeface="Arial" pitchFamily="34" charset="0"/>
                <a:cs typeface="Arial" pitchFamily="34" charset="0"/>
              </a:rPr>
              <a:t>Generic Terms</a:t>
            </a:r>
            <a:r>
              <a:rPr lang="en-US" smtClean="0">
                <a:latin typeface="Arial" pitchFamily="34" charset="0"/>
                <a:cs typeface="Arial" pitchFamily="34" charset="0"/>
              </a:rPr>
              <a:t>: consist of the common name of the goods or services to which they are applied. They are not capable of acquiring secondary meaning when used in their generic sense, and, thus, are not protectable as marks when so used. (Examples: computer, automobile, shuttle.)</a:t>
            </a:r>
          </a:p>
          <a:p>
            <a:pPr algn="just">
              <a:lnSpc>
                <a:spcPct val="90000"/>
              </a:lnSpc>
              <a:spcBef>
                <a:spcPct val="0"/>
              </a:spcBef>
            </a:pPr>
            <a:endParaRPr lang="en-US" smtClean="0">
              <a:latin typeface="Arial" pitchFamily="34" charset="0"/>
              <a:cs typeface="Arial" pitchFamily="34" charset="0"/>
            </a:endParaRPr>
          </a:p>
          <a:p>
            <a:pPr algn="just">
              <a:lnSpc>
                <a:spcPct val="90000"/>
              </a:lnSpc>
              <a:spcBef>
                <a:spcPct val="0"/>
              </a:spcBef>
            </a:pPr>
            <a:endParaRPr lang="en-US"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US" b="1" dirty="0" smtClean="0"/>
              <a:t>Shape marks</a:t>
            </a:r>
          </a:p>
          <a:p>
            <a:pPr fontAlgn="auto">
              <a:spcBef>
                <a:spcPts val="0"/>
              </a:spcBef>
              <a:spcAft>
                <a:spcPts val="0"/>
              </a:spcAft>
              <a:defRPr/>
            </a:pPr>
            <a:r>
              <a:rPr lang="en-US" dirty="0" smtClean="0"/>
              <a:t>These marks can also be categorized in Trade Dress wherein, other than the logo, label, and other identifiable symbols; a product can also be distinguished based on its packaging. An example can be the Galliano liquor bottle.</a:t>
            </a:r>
          </a:p>
          <a:p>
            <a:pPr fontAlgn="auto">
              <a:spcBef>
                <a:spcPts val="0"/>
              </a:spcBef>
              <a:spcAft>
                <a:spcPts val="0"/>
              </a:spcAft>
              <a:defRPr/>
            </a:pPr>
            <a:r>
              <a:rPr lang="en-US" dirty="0" smtClean="0"/>
              <a:t>By shape, it means the 3-D marks which are capable of making a difference in the goods and services of one businessman from another. There is a new Trade Marks Ordinance (Cap.559) which permits registration of such marks.</a:t>
            </a:r>
          </a:p>
          <a:p>
            <a:pPr fontAlgn="auto">
              <a:spcBef>
                <a:spcPts val="0"/>
              </a:spcBef>
              <a:spcAft>
                <a:spcPts val="0"/>
              </a:spcAft>
              <a:defRPr/>
            </a:pPr>
            <a:r>
              <a:rPr lang="en-US" dirty="0" smtClean="0"/>
              <a:t>​</a:t>
            </a:r>
          </a:p>
          <a:p>
            <a:pPr fontAlgn="auto">
              <a:spcBef>
                <a:spcPts val="0"/>
              </a:spcBef>
              <a:spcAft>
                <a:spcPts val="0"/>
              </a:spcAft>
              <a:defRPr/>
            </a:pPr>
            <a:r>
              <a:rPr lang="en-US" dirty="0" smtClean="0"/>
              <a:t>        </a:t>
            </a:r>
          </a:p>
          <a:p>
            <a:pPr fontAlgn="auto">
              <a:spcBef>
                <a:spcPts val="0"/>
              </a:spcBef>
              <a:spcAft>
                <a:spcPts val="0"/>
              </a:spcAft>
              <a:defRPr/>
            </a:pPr>
            <a:r>
              <a:rPr lang="en-US" dirty="0" smtClean="0"/>
              <a:t>The above image will help you understand the basic difference between Shape Marks and all other trademark types.</a:t>
            </a:r>
          </a:p>
          <a:p>
            <a:pPr fontAlgn="auto">
              <a:spcBef>
                <a:spcPts val="0"/>
              </a:spcBef>
              <a:spcAft>
                <a:spcPts val="0"/>
              </a:spcAft>
              <a:defRPr/>
            </a:pPr>
            <a:r>
              <a:rPr lang="en-US" dirty="0" smtClean="0"/>
              <a:t>To give you a more clear idea this is an example of shape mark which the Mogen David wine bottle has registered for serving wine bottles: This is specifically known as trade dress and the uniqueness can be protected under principles of trademark.</a:t>
            </a:r>
          </a:p>
          <a:p>
            <a:pPr fontAlgn="auto">
              <a:spcBef>
                <a:spcPts val="0"/>
              </a:spcBef>
              <a:spcAft>
                <a:spcPts val="0"/>
              </a:spcAft>
              <a:defRPr/>
            </a:pPr>
            <a:r>
              <a:rPr lang="en-US" dirty="0" smtClean="0"/>
              <a:t>The competitors however intended to create confusion by </a:t>
            </a:r>
            <a:r>
              <a:rPr lang="en-US" dirty="0" err="1" smtClean="0"/>
              <a:t>labelling</a:t>
            </a:r>
            <a:r>
              <a:rPr lang="en-US" dirty="0" smtClean="0"/>
              <a:t> similar bottles but Mogen David was able to stop them and revive its original distinctive nature to use it as a trademark in the market.</a:t>
            </a:r>
          </a:p>
          <a:p>
            <a:pPr fontAlgn="auto">
              <a:spcBef>
                <a:spcPts val="0"/>
              </a:spcBef>
              <a:spcAft>
                <a:spcPts val="0"/>
              </a:spcAft>
              <a:defRPr/>
            </a:pPr>
            <a:r>
              <a:rPr lang="en-US" dirty="0" smtClean="0"/>
              <a:t>To sum up </a:t>
            </a:r>
            <a:r>
              <a:rPr lang="en-US" dirty="0" smtClean="0">
                <a:hlinkClick r:id="rId3"/>
              </a:rPr>
              <a:t>shape trademarks</a:t>
            </a:r>
            <a:r>
              <a:rPr lang="en-US" dirty="0" smtClean="0"/>
              <a:t>, it has facilitated promotion of products and emerged into the trademark type after the technological advancement of graphics and other forms of animation technology. The graphical representation which is able to make a difference amongst the products can be shape marked.</a:t>
            </a:r>
          </a:p>
          <a:p>
            <a:pPr fontAlgn="auto">
              <a:spcBef>
                <a:spcPts val="0"/>
              </a:spcBef>
              <a:spcAft>
                <a:spcPts val="0"/>
              </a:spcAft>
              <a:defRPr/>
            </a:pPr>
            <a:endParaRPr lang="en-US" dirty="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4AD5BC9-87B6-4FC5-962A-E54190098395}" type="slidenum">
              <a:rPr lang="en-IN"/>
              <a:pPr fontAlgn="base">
                <a:spcBef>
                  <a:spcPct val="0"/>
                </a:spcBef>
                <a:spcAft>
                  <a:spcPct val="0"/>
                </a:spcAft>
              </a:pPr>
              <a:t>15</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005F0008-217E-41D5-BBD0-52B5FD1D96B7}" type="datetime1">
              <a:rPr lang="en-IN"/>
              <a:pPr>
                <a:defRPr/>
              </a:pPr>
              <a:t>28-10-2019</a:t>
            </a:fld>
            <a:endParaRPr lang="en-IN"/>
          </a:p>
        </p:txBody>
      </p:sp>
      <p:sp>
        <p:nvSpPr>
          <p:cNvPr id="5" name="Footer Placeholder 4"/>
          <p:cNvSpPr>
            <a:spLocks noGrp="1"/>
          </p:cNvSpPr>
          <p:nvPr>
            <p:ph type="ftr" sz="quarter" idx="11"/>
          </p:nvPr>
        </p:nvSpPr>
        <p:spPr/>
        <p:txBody>
          <a:bodyPr/>
          <a:lstStyle>
            <a:lvl1pPr>
              <a:defRPr/>
            </a:lvl1pPr>
          </a:lstStyle>
          <a:p>
            <a:pPr>
              <a:defRPr/>
            </a:pPr>
            <a:r>
              <a:rPr lang="en-IN"/>
              <a:t> © Tarun,2018 </a:t>
            </a:r>
          </a:p>
        </p:txBody>
      </p:sp>
      <p:sp>
        <p:nvSpPr>
          <p:cNvPr id="6" name="Slide Number Placeholder 5"/>
          <p:cNvSpPr>
            <a:spLocks noGrp="1"/>
          </p:cNvSpPr>
          <p:nvPr>
            <p:ph type="sldNum" sz="quarter" idx="12"/>
          </p:nvPr>
        </p:nvSpPr>
        <p:spPr/>
        <p:txBody>
          <a:bodyPr/>
          <a:lstStyle>
            <a:lvl1pPr>
              <a:defRPr smtClean="0"/>
            </a:lvl1pPr>
          </a:lstStyle>
          <a:p>
            <a:pPr>
              <a:defRPr/>
            </a:pPr>
            <a:fld id="{A1773D74-687B-4BBD-A467-0C0B8E3C6CE7}" type="slidenum">
              <a:rPr lang="en-IN"/>
              <a:pPr>
                <a:defRPr/>
              </a:pPr>
              <a:t>‹#›</a:t>
            </a:fld>
            <a:endParaRPr lang="en-IN"/>
          </a:p>
        </p:txBody>
      </p:sp>
    </p:spTree>
    <p:extLst>
      <p:ext uri="{BB962C8B-B14F-4D97-AF65-F5344CB8AC3E}">
        <p14:creationId xmlns:p14="http://schemas.microsoft.com/office/powerpoint/2010/main" xmlns="" val="216192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B9346326-9971-4180-889A-C61F822A2D91}" type="datetime1">
              <a:rPr lang="en-IN"/>
              <a:pPr>
                <a:defRPr/>
              </a:pPr>
              <a:t>28-10-2019</a:t>
            </a:fld>
            <a:endParaRPr lang="en-IN"/>
          </a:p>
        </p:txBody>
      </p:sp>
      <p:sp>
        <p:nvSpPr>
          <p:cNvPr id="5" name="Footer Placeholder 4"/>
          <p:cNvSpPr>
            <a:spLocks noGrp="1"/>
          </p:cNvSpPr>
          <p:nvPr>
            <p:ph type="ftr" sz="quarter" idx="11"/>
          </p:nvPr>
        </p:nvSpPr>
        <p:spPr/>
        <p:txBody>
          <a:bodyPr/>
          <a:lstStyle>
            <a:lvl1pPr>
              <a:defRPr/>
            </a:lvl1pPr>
          </a:lstStyle>
          <a:p>
            <a:pPr>
              <a:defRPr/>
            </a:pPr>
            <a:r>
              <a:rPr lang="en-IN"/>
              <a:t> © Tarun,2018 </a:t>
            </a:r>
          </a:p>
        </p:txBody>
      </p:sp>
      <p:sp>
        <p:nvSpPr>
          <p:cNvPr id="6" name="Slide Number Placeholder 5"/>
          <p:cNvSpPr>
            <a:spLocks noGrp="1"/>
          </p:cNvSpPr>
          <p:nvPr>
            <p:ph type="sldNum" sz="quarter" idx="12"/>
          </p:nvPr>
        </p:nvSpPr>
        <p:spPr/>
        <p:txBody>
          <a:bodyPr/>
          <a:lstStyle>
            <a:lvl1pPr>
              <a:defRPr smtClean="0"/>
            </a:lvl1pPr>
          </a:lstStyle>
          <a:p>
            <a:pPr>
              <a:defRPr/>
            </a:pPr>
            <a:fld id="{57736BC6-4F6F-4D4A-8AB6-433C62293F5C}" type="slidenum">
              <a:rPr lang="en-IN"/>
              <a:pPr>
                <a:defRPr/>
              </a:pPr>
              <a:t>‹#›</a:t>
            </a:fld>
            <a:endParaRPr lang="en-IN"/>
          </a:p>
        </p:txBody>
      </p:sp>
    </p:spTree>
    <p:extLst>
      <p:ext uri="{BB962C8B-B14F-4D97-AF65-F5344CB8AC3E}">
        <p14:creationId xmlns:p14="http://schemas.microsoft.com/office/powerpoint/2010/main" xmlns="" val="260961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F71D1226-64F2-4F4E-BC11-F85880585371}" type="datetime1">
              <a:rPr lang="en-IN"/>
              <a:pPr>
                <a:defRPr/>
              </a:pPr>
              <a:t>28-10-2019</a:t>
            </a:fld>
            <a:endParaRPr lang="en-IN"/>
          </a:p>
        </p:txBody>
      </p:sp>
      <p:sp>
        <p:nvSpPr>
          <p:cNvPr id="5" name="Footer Placeholder 4"/>
          <p:cNvSpPr>
            <a:spLocks noGrp="1"/>
          </p:cNvSpPr>
          <p:nvPr>
            <p:ph type="ftr" sz="quarter" idx="11"/>
          </p:nvPr>
        </p:nvSpPr>
        <p:spPr/>
        <p:txBody>
          <a:bodyPr/>
          <a:lstStyle>
            <a:lvl1pPr>
              <a:defRPr/>
            </a:lvl1pPr>
          </a:lstStyle>
          <a:p>
            <a:pPr>
              <a:defRPr/>
            </a:pPr>
            <a:r>
              <a:rPr lang="en-IN"/>
              <a:t> © Tarun,2018 </a:t>
            </a:r>
          </a:p>
        </p:txBody>
      </p:sp>
      <p:sp>
        <p:nvSpPr>
          <p:cNvPr id="6" name="Slide Number Placeholder 5"/>
          <p:cNvSpPr>
            <a:spLocks noGrp="1"/>
          </p:cNvSpPr>
          <p:nvPr>
            <p:ph type="sldNum" sz="quarter" idx="12"/>
          </p:nvPr>
        </p:nvSpPr>
        <p:spPr/>
        <p:txBody>
          <a:bodyPr/>
          <a:lstStyle>
            <a:lvl1pPr>
              <a:defRPr smtClean="0"/>
            </a:lvl1pPr>
          </a:lstStyle>
          <a:p>
            <a:pPr>
              <a:defRPr/>
            </a:pPr>
            <a:fld id="{EB0C5552-28C9-416A-99EE-570289E6CC4A}" type="slidenum">
              <a:rPr lang="en-IN"/>
              <a:pPr>
                <a:defRPr/>
              </a:pPr>
              <a:t>‹#›</a:t>
            </a:fld>
            <a:endParaRPr lang="en-IN"/>
          </a:p>
        </p:txBody>
      </p:sp>
    </p:spTree>
    <p:extLst>
      <p:ext uri="{BB962C8B-B14F-4D97-AF65-F5344CB8AC3E}">
        <p14:creationId xmlns:p14="http://schemas.microsoft.com/office/powerpoint/2010/main" xmlns="" val="74472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AU"/>
          </a:p>
        </p:txBody>
      </p:sp>
      <p:sp>
        <p:nvSpPr>
          <p:cNvPr id="6" name="Rectangle 5"/>
          <p:cNvSpPr>
            <a:spLocks noGrp="1" noChangeArrowheads="1"/>
          </p:cNvSpPr>
          <p:nvPr>
            <p:ph type="ftr" sz="quarter" idx="11"/>
          </p:nvPr>
        </p:nvSpPr>
        <p:spPr/>
        <p:txBody>
          <a:bodyPr/>
          <a:lstStyle>
            <a:lvl1pPr>
              <a:defRPr/>
            </a:lvl1pPr>
          </a:lstStyle>
          <a:p>
            <a:pPr>
              <a:defRPr/>
            </a:pPr>
            <a:endParaRPr lang="en-AU"/>
          </a:p>
        </p:txBody>
      </p:sp>
      <p:sp>
        <p:nvSpPr>
          <p:cNvPr id="7" name="Rectangle 6"/>
          <p:cNvSpPr>
            <a:spLocks noGrp="1" noChangeArrowheads="1"/>
          </p:cNvSpPr>
          <p:nvPr>
            <p:ph type="sldNum" sz="quarter" idx="12"/>
          </p:nvPr>
        </p:nvSpPr>
        <p:spPr/>
        <p:txBody>
          <a:bodyPr/>
          <a:lstStyle>
            <a:lvl1pPr>
              <a:defRPr/>
            </a:lvl1pPr>
          </a:lstStyle>
          <a:p>
            <a:pPr>
              <a:defRPr/>
            </a:pPr>
            <a:fld id="{0C619224-3067-4897-9E43-F1F43543BC1E}" type="slidenum">
              <a:rPr lang="ar-SA"/>
              <a:pPr>
                <a:defRPr/>
              </a:pPr>
              <a:t>‹#›</a:t>
            </a:fld>
            <a:endParaRPr lang="en-AU"/>
          </a:p>
        </p:txBody>
      </p:sp>
    </p:spTree>
    <p:extLst>
      <p:ext uri="{BB962C8B-B14F-4D97-AF65-F5344CB8AC3E}">
        <p14:creationId xmlns:p14="http://schemas.microsoft.com/office/powerpoint/2010/main" xmlns="" val="94575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solidFill>
                  <a:prstClr val="black">
                    <a:tint val="75000"/>
                  </a:prstClr>
                </a:solidFill>
              </a:defRPr>
            </a:lvl1pPr>
          </a:lstStyle>
          <a:p>
            <a:pPr>
              <a:defRPr/>
            </a:pPr>
            <a:fld id="{1D8BD707-D9CF-40AE-B4C6-C98DA3205C09}" type="datetimeFigureOut">
              <a:rPr lang="en-US"/>
              <a:pPr>
                <a:defRPr/>
              </a:pPr>
              <a:t>10/28/2019</a:t>
            </a:fld>
            <a:endParaRPr lang="en-US" dirty="0"/>
          </a:p>
        </p:txBody>
      </p:sp>
      <p:sp>
        <p:nvSpPr>
          <p:cNvPr id="3"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5"/>
          <p:cNvSpPr>
            <a:spLocks noGrp="1"/>
          </p:cNvSpPr>
          <p:nvPr>
            <p:ph type="sldNum" sz="quarter" idx="12"/>
          </p:nvPr>
        </p:nvSpPr>
        <p:spPr>
          <a:xfrm>
            <a:off x="6553200" y="6356350"/>
            <a:ext cx="2209800" cy="273050"/>
          </a:xfrm>
        </p:spPr>
        <p:txBody>
          <a:bodyPr/>
          <a:lstStyle>
            <a:lvl1pPr>
              <a:defRPr smtClean="0">
                <a:solidFill>
                  <a:prstClr val="black">
                    <a:tint val="75000"/>
                  </a:prstClr>
                </a:solidFill>
              </a:defRPr>
            </a:lvl1pPr>
          </a:lstStyle>
          <a:p>
            <a:pPr>
              <a:defRPr/>
            </a:pPr>
            <a:fld id="{DDC4B772-176D-4971-8E9D-64206D07E5EE}" type="slidenum">
              <a:rPr lang="en-US"/>
              <a:pPr>
                <a:defRPr/>
              </a:pPr>
              <a:t>‹#›</a:t>
            </a:fld>
            <a:endParaRPr lang="en-US"/>
          </a:p>
        </p:txBody>
      </p:sp>
    </p:spTree>
    <p:extLst>
      <p:ext uri="{BB962C8B-B14F-4D97-AF65-F5344CB8AC3E}">
        <p14:creationId xmlns:p14="http://schemas.microsoft.com/office/powerpoint/2010/main" xmlns="" val="2933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Content Image sqr">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2"/>
          </p:nvPr>
        </p:nvSpPr>
        <p:spPr>
          <a:xfrm>
            <a:off x="228600" y="1371600"/>
            <a:ext cx="4953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10"/>
          <p:cNvSpPr>
            <a:spLocks noGrp="1"/>
          </p:cNvSpPr>
          <p:nvPr>
            <p:ph type="pic" sz="quarter" idx="13"/>
          </p:nvPr>
        </p:nvSpPr>
        <p:spPr>
          <a:xfrm>
            <a:off x="5334000" y="3048000"/>
            <a:ext cx="3581400" cy="3200400"/>
          </a:xfrm>
          <a:prstGeom prst="round2DiagRect">
            <a:avLst/>
          </a:prstGeom>
          <a:effectLst>
            <a:outerShdw blurRad="50800" dist="38100" dir="2700000" algn="tl" rotWithShape="0">
              <a:prstClr val="black">
                <a:alpha val="25000"/>
              </a:prstClr>
            </a:outerShdw>
          </a:effectLst>
        </p:spPr>
        <p:txBody>
          <a:bodyPr rtlCol="0">
            <a:normAutofit/>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pPr lvl="0"/>
            <a:endParaRPr lang="en-US" noProof="0" dirty="0"/>
          </a:p>
        </p:txBody>
      </p:sp>
    </p:spTree>
    <p:extLst>
      <p:ext uri="{BB962C8B-B14F-4D97-AF65-F5344CB8AC3E}">
        <p14:creationId xmlns:p14="http://schemas.microsoft.com/office/powerpoint/2010/main" xmlns="" val="96330321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_N2">
    <p:spTree>
      <p:nvGrpSpPr>
        <p:cNvPr id="1" name=""/>
        <p:cNvGrpSpPr/>
        <p:nvPr/>
      </p:nvGrpSpPr>
      <p:grpSpPr>
        <a:xfrm>
          <a:off x="0" y="0"/>
          <a:ext cx="0" cy="0"/>
          <a:chOff x="0" y="0"/>
          <a:chExt cx="0" cy="0"/>
        </a:xfrm>
      </p:grpSpPr>
      <p:sp>
        <p:nvSpPr>
          <p:cNvPr id="3" name="Title 2"/>
          <p:cNvSpPr>
            <a:spLocks noGrp="1"/>
          </p:cNvSpPr>
          <p:nvPr>
            <p:ph type="title"/>
          </p:nvPr>
        </p:nvSpPr>
        <p:spPr>
          <a:xfrm>
            <a:off x="228600" y="1066800"/>
            <a:ext cx="8686800" cy="2209800"/>
          </a:xfrm>
        </p:spPr>
        <p:txBody>
          <a:bodyPr/>
          <a:lstStyle>
            <a:lvl1pPr algn="ctr">
              <a:defRPr sz="40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73666862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Content Image big_N1">
    <p:spTree>
      <p:nvGrpSpPr>
        <p:cNvPr id="1" name=""/>
        <p:cNvGrpSpPr/>
        <p:nvPr/>
      </p:nvGrpSpPr>
      <p:grpSpPr>
        <a:xfrm>
          <a:off x="0" y="0"/>
          <a:ext cx="0" cy="0"/>
          <a:chOff x="0" y="0"/>
          <a:chExt cx="0" cy="0"/>
        </a:xfrm>
      </p:grpSpPr>
      <p:sp>
        <p:nvSpPr>
          <p:cNvPr id="5" name="Title 4"/>
          <p:cNvSpPr>
            <a:spLocks noGrp="1"/>
          </p:cNvSpPr>
          <p:nvPr>
            <p:ph type="title"/>
          </p:nvPr>
        </p:nvSpPr>
        <p:spPr>
          <a:xfrm>
            <a:off x="228600" y="178776"/>
            <a:ext cx="8686800" cy="828675"/>
          </a:xfrm>
        </p:spPr>
        <p:txBody>
          <a:bodyPr/>
          <a:lstStyle>
            <a:lvl1pPr>
              <a:defRPr sz="6000"/>
            </a:lvl1pPr>
          </a:lstStyle>
          <a:p>
            <a:r>
              <a:rPr lang="en-US" smtClean="0"/>
              <a:t>Click to edit Master title style</a:t>
            </a:r>
            <a:endParaRPr lang="en-US" dirty="0"/>
          </a:p>
        </p:txBody>
      </p:sp>
      <p:sp>
        <p:nvSpPr>
          <p:cNvPr id="7" name="Text Placeholder 6"/>
          <p:cNvSpPr>
            <a:spLocks noGrp="1"/>
          </p:cNvSpPr>
          <p:nvPr>
            <p:ph type="body" sz="quarter" idx="12"/>
          </p:nvPr>
        </p:nvSpPr>
        <p:spPr>
          <a:xfrm>
            <a:off x="228600" y="1371600"/>
            <a:ext cx="3733800" cy="4876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3"/>
          </p:nvPr>
        </p:nvSpPr>
        <p:spPr>
          <a:xfrm>
            <a:off x="4038600" y="2590800"/>
            <a:ext cx="4876800" cy="3657600"/>
          </a:xfrm>
          <a:prstGeom prst="round2DiagRect">
            <a:avLst>
              <a:gd name="adj1" fmla="val 11439"/>
              <a:gd name="adj2" fmla="val 0"/>
            </a:avLst>
          </a:prstGeom>
          <a:effectLst>
            <a:outerShdw blurRad="50800" dist="38100" dir="2700000" algn="tl" rotWithShape="0">
              <a:prstClr val="black">
                <a:alpha val="25000"/>
              </a:prstClr>
            </a:outerShdw>
          </a:effectLst>
        </p:spPr>
        <p:txBody>
          <a:bodyPr rtlCol="0">
            <a:normAutofit/>
          </a:bodyPr>
          <a:lstStyle>
            <a:lvl1pPr>
              <a:buFontTx/>
              <a:buNone/>
              <a:defRPr/>
            </a:lvl1pPr>
          </a:lstStyle>
          <a:p>
            <a:pPr lvl="0"/>
            <a:endParaRPr lang="en-US" noProof="0" dirty="0" smtClean="0"/>
          </a:p>
        </p:txBody>
      </p:sp>
    </p:spTree>
    <p:extLst>
      <p:ext uri="{BB962C8B-B14F-4D97-AF65-F5344CB8AC3E}">
        <p14:creationId xmlns:p14="http://schemas.microsoft.com/office/powerpoint/2010/main" xmlns="" val="89140271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Image ver_N1">
    <p:spTree>
      <p:nvGrpSpPr>
        <p:cNvPr id="1" name=""/>
        <p:cNvGrpSpPr/>
        <p:nvPr/>
      </p:nvGrpSpPr>
      <p:grpSpPr>
        <a:xfrm>
          <a:off x="0" y="0"/>
          <a:ext cx="0" cy="0"/>
          <a:chOff x="0" y="0"/>
          <a:chExt cx="0" cy="0"/>
        </a:xfrm>
      </p:grpSpPr>
      <p:sp>
        <p:nvSpPr>
          <p:cNvPr id="5" name="Title 4"/>
          <p:cNvSpPr>
            <a:spLocks noGrp="1"/>
          </p:cNvSpPr>
          <p:nvPr>
            <p:ph type="title"/>
          </p:nvPr>
        </p:nvSpPr>
        <p:spPr>
          <a:xfrm>
            <a:off x="228600" y="194165"/>
            <a:ext cx="8686800" cy="828675"/>
          </a:xfrm>
        </p:spPr>
        <p:txBody>
          <a:bodyPr/>
          <a:lstStyle>
            <a:lvl1pPr>
              <a:defRPr sz="6000"/>
            </a:lvl1pPr>
          </a:lstStyle>
          <a:p>
            <a:r>
              <a:rPr lang="en-US" smtClean="0"/>
              <a:t>Click to edit Master title style</a:t>
            </a:r>
            <a:endParaRPr lang="en-US" dirty="0"/>
          </a:p>
        </p:txBody>
      </p:sp>
      <p:sp>
        <p:nvSpPr>
          <p:cNvPr id="6" name="Picture Placeholder 10"/>
          <p:cNvSpPr>
            <a:spLocks noGrp="1"/>
          </p:cNvSpPr>
          <p:nvPr>
            <p:ph type="pic" sz="quarter" idx="13"/>
          </p:nvPr>
        </p:nvSpPr>
        <p:spPr>
          <a:xfrm>
            <a:off x="5791200" y="1371600"/>
            <a:ext cx="3124200" cy="4876800"/>
          </a:xfrm>
          <a:prstGeom prst="round2DiagRect">
            <a:avLst>
              <a:gd name="adj1" fmla="val 13853"/>
              <a:gd name="adj2" fmla="val 0"/>
            </a:avLst>
          </a:prstGeom>
          <a:effectLst>
            <a:outerShdw blurRad="50800" dist="38100" dir="2700000" algn="tl" rotWithShape="0">
              <a:prstClr val="black">
                <a:alpha val="25000"/>
              </a:prstClr>
            </a:outerShdw>
          </a:effectLst>
        </p:spPr>
        <p:txBody>
          <a:bodyPr rtlCol="0">
            <a:normAutofit/>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pPr lvl="0"/>
            <a:endParaRPr lang="en-US" noProof="0" dirty="0"/>
          </a:p>
        </p:txBody>
      </p:sp>
      <p:sp>
        <p:nvSpPr>
          <p:cNvPr id="9" name="Text Placeholder 8"/>
          <p:cNvSpPr>
            <a:spLocks noGrp="1"/>
          </p:cNvSpPr>
          <p:nvPr>
            <p:ph type="body" sz="quarter" idx="14"/>
          </p:nvPr>
        </p:nvSpPr>
        <p:spPr>
          <a:xfrm>
            <a:off x="228600" y="1371600"/>
            <a:ext cx="5334000" cy="4876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7623175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Content Image ver">
    <p:spTree>
      <p:nvGrpSpPr>
        <p:cNvPr id="1" name=""/>
        <p:cNvGrpSpPr/>
        <p:nvPr/>
      </p:nvGrpSpPr>
      <p:grpSpPr>
        <a:xfrm>
          <a:off x="0" y="0"/>
          <a:ext cx="0" cy="0"/>
          <a:chOff x="0" y="0"/>
          <a:chExt cx="0" cy="0"/>
        </a:xfrm>
      </p:grpSpPr>
      <p:sp>
        <p:nvSpPr>
          <p:cNvPr id="5" name="Title 4"/>
          <p:cNvSpPr>
            <a:spLocks noGrp="1"/>
          </p:cNvSpPr>
          <p:nvPr>
            <p:ph type="title"/>
          </p:nvPr>
        </p:nvSpPr>
        <p:spPr>
          <a:xfrm>
            <a:off x="228600" y="152399"/>
            <a:ext cx="8686800" cy="914401"/>
          </a:xfrm>
        </p:spPr>
        <p:txBody>
          <a:bodyPr/>
          <a:lstStyle>
            <a:lvl1pPr>
              <a:defRPr sz="3000"/>
            </a:lvl1pPr>
          </a:lstStyle>
          <a:p>
            <a:r>
              <a:rPr lang="en-US" dirty="0" smtClean="0"/>
              <a:t>Click to edit Master title style</a:t>
            </a:r>
            <a:endParaRPr lang="en-US" dirty="0"/>
          </a:p>
        </p:txBody>
      </p:sp>
      <p:sp>
        <p:nvSpPr>
          <p:cNvPr id="6" name="Picture Placeholder 10"/>
          <p:cNvSpPr>
            <a:spLocks noGrp="1"/>
          </p:cNvSpPr>
          <p:nvPr>
            <p:ph type="pic" sz="quarter" idx="13"/>
          </p:nvPr>
        </p:nvSpPr>
        <p:spPr>
          <a:xfrm>
            <a:off x="6172200" y="2895600"/>
            <a:ext cx="2819400" cy="3352800"/>
          </a:xfrm>
          <a:prstGeom prst="round2DiagRect">
            <a:avLst>
              <a:gd name="adj1" fmla="val 7623"/>
              <a:gd name="adj2" fmla="val 0"/>
            </a:avLst>
          </a:prstGeom>
          <a:effectLst>
            <a:outerShdw blurRad="50800" dist="38100" dir="2700000" algn="tl" rotWithShape="0">
              <a:prstClr val="black">
                <a:alpha val="25000"/>
              </a:prstClr>
            </a:outerShdw>
          </a:effectLst>
        </p:spPr>
        <p:txBody>
          <a:bodyPr rtlCol="0">
            <a:normAutofit/>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pPr lvl="0"/>
            <a:endParaRPr lang="en-US" noProof="0" dirty="0"/>
          </a:p>
        </p:txBody>
      </p:sp>
      <p:sp>
        <p:nvSpPr>
          <p:cNvPr id="9" name="Text Placeholder 8"/>
          <p:cNvSpPr>
            <a:spLocks noGrp="1"/>
          </p:cNvSpPr>
          <p:nvPr>
            <p:ph type="body" sz="quarter" idx="14"/>
          </p:nvPr>
        </p:nvSpPr>
        <p:spPr>
          <a:xfrm>
            <a:off x="228600" y="1371600"/>
            <a:ext cx="5867400" cy="4876800"/>
          </a:xfrm>
        </p:spPr>
        <p:txBody>
          <a:bodyPr/>
          <a:lstStyle>
            <a:lvl1pPr>
              <a:defRPr sz="16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6736322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Image_N2">
    <p:spTree>
      <p:nvGrpSpPr>
        <p:cNvPr id="1" name=""/>
        <p:cNvGrpSpPr/>
        <p:nvPr/>
      </p:nvGrpSpPr>
      <p:grpSpPr>
        <a:xfrm>
          <a:off x="0" y="0"/>
          <a:ext cx="0" cy="0"/>
          <a:chOff x="0" y="0"/>
          <a:chExt cx="0" cy="0"/>
        </a:xfrm>
      </p:grpSpPr>
      <p:sp>
        <p:nvSpPr>
          <p:cNvPr id="7" name="Title 6"/>
          <p:cNvSpPr>
            <a:spLocks noGrp="1"/>
          </p:cNvSpPr>
          <p:nvPr>
            <p:ph type="title"/>
          </p:nvPr>
        </p:nvSpPr>
        <p:spPr>
          <a:xfrm>
            <a:off x="228600" y="152399"/>
            <a:ext cx="8686800" cy="914401"/>
          </a:xfrm>
        </p:spPr>
        <p:txBody>
          <a:bodyPr/>
          <a:lstStyle/>
          <a:p>
            <a:r>
              <a:rPr lang="en-US" dirty="0" smtClean="0"/>
              <a:t>Click to edit Master title style</a:t>
            </a:r>
            <a:endParaRPr lang="en-US" dirty="0"/>
          </a:p>
        </p:txBody>
      </p:sp>
      <p:sp>
        <p:nvSpPr>
          <p:cNvPr id="9" name="Content Placeholder 8"/>
          <p:cNvSpPr>
            <a:spLocks noGrp="1"/>
          </p:cNvSpPr>
          <p:nvPr>
            <p:ph sz="quarter" idx="12"/>
          </p:nvPr>
        </p:nvSpPr>
        <p:spPr>
          <a:xfrm>
            <a:off x="228600" y="1371600"/>
            <a:ext cx="6400800" cy="2438400"/>
          </a:xfrm>
        </p:spPr>
        <p:txBody>
          <a:bodyPr/>
          <a:lstStyle>
            <a:lvl1pPr>
              <a:defRPr sz="1600"/>
            </a:lvl1pPr>
            <a:lvl2pPr>
              <a:defRPr sz="1400"/>
            </a:lvl2pPr>
            <a:lvl3pPr>
              <a:defRPr sz="12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8"/>
          <p:cNvSpPr>
            <a:spLocks noGrp="1"/>
          </p:cNvSpPr>
          <p:nvPr>
            <p:ph sz="quarter" idx="13"/>
          </p:nvPr>
        </p:nvSpPr>
        <p:spPr>
          <a:xfrm>
            <a:off x="228600" y="3886200"/>
            <a:ext cx="6248400" cy="2438400"/>
          </a:xfrm>
        </p:spPr>
        <p:txBody>
          <a:bodyPr/>
          <a:lstStyle>
            <a:lvl1pPr>
              <a:defRPr sz="1600"/>
            </a:lvl1pPr>
            <a:lvl2pPr>
              <a:defRPr sz="1400"/>
            </a:lvl2pPr>
            <a:lvl3pPr>
              <a:defRPr sz="12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10"/>
          <p:cNvSpPr>
            <a:spLocks noGrp="1"/>
          </p:cNvSpPr>
          <p:nvPr>
            <p:ph type="pic" sz="quarter" idx="15"/>
          </p:nvPr>
        </p:nvSpPr>
        <p:spPr>
          <a:xfrm rot="203242">
            <a:off x="6591799" y="2435279"/>
            <a:ext cx="2590800" cy="3962400"/>
          </a:xfrm>
          <a:prstGeom prst="round2DiagRect">
            <a:avLst/>
          </a:prstGeom>
          <a:effectLst>
            <a:outerShdw blurRad="50800" dist="38100" dir="2700000" algn="tl" rotWithShape="0">
              <a:prstClr val="black">
                <a:alpha val="25000"/>
              </a:prstClr>
            </a:outerShdw>
          </a:effectLst>
        </p:spPr>
        <p:txBody>
          <a:bodyPr rtlCol="0">
            <a:normAutofit/>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pPr lvl="0"/>
            <a:endParaRPr lang="en-US" noProof="0" dirty="0" smtClean="0"/>
          </a:p>
          <a:p>
            <a:pPr lvl="0"/>
            <a:endParaRPr lang="en-US" noProof="0" dirty="0"/>
          </a:p>
        </p:txBody>
      </p:sp>
    </p:spTree>
    <p:extLst>
      <p:ext uri="{BB962C8B-B14F-4D97-AF65-F5344CB8AC3E}">
        <p14:creationId xmlns:p14="http://schemas.microsoft.com/office/powerpoint/2010/main" xmlns="" val="349282758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56BD4888-3954-4208-8FC2-F96C72A15C19}" type="datetime1">
              <a:rPr lang="en-IN"/>
              <a:pPr>
                <a:defRPr/>
              </a:pPr>
              <a:t>28-10-2019</a:t>
            </a:fld>
            <a:endParaRPr lang="en-IN"/>
          </a:p>
        </p:txBody>
      </p:sp>
      <p:sp>
        <p:nvSpPr>
          <p:cNvPr id="5" name="Footer Placeholder 4"/>
          <p:cNvSpPr>
            <a:spLocks noGrp="1"/>
          </p:cNvSpPr>
          <p:nvPr>
            <p:ph type="ftr" sz="quarter" idx="11"/>
          </p:nvPr>
        </p:nvSpPr>
        <p:spPr/>
        <p:txBody>
          <a:bodyPr/>
          <a:lstStyle>
            <a:lvl1pPr>
              <a:defRPr/>
            </a:lvl1pPr>
          </a:lstStyle>
          <a:p>
            <a:pPr>
              <a:defRPr/>
            </a:pPr>
            <a:r>
              <a:rPr lang="en-IN"/>
              <a:t> © Tarun,2018 </a:t>
            </a:r>
          </a:p>
        </p:txBody>
      </p:sp>
      <p:sp>
        <p:nvSpPr>
          <p:cNvPr id="6" name="Slide Number Placeholder 5"/>
          <p:cNvSpPr>
            <a:spLocks noGrp="1"/>
          </p:cNvSpPr>
          <p:nvPr>
            <p:ph type="sldNum" sz="quarter" idx="12"/>
          </p:nvPr>
        </p:nvSpPr>
        <p:spPr/>
        <p:txBody>
          <a:bodyPr/>
          <a:lstStyle>
            <a:lvl1pPr>
              <a:defRPr smtClean="0"/>
            </a:lvl1pPr>
          </a:lstStyle>
          <a:p>
            <a:pPr>
              <a:defRPr/>
            </a:pPr>
            <a:fld id="{E4E23B98-75DC-4C66-ADBA-52BBA4E35DDD}" type="slidenum">
              <a:rPr lang="en-IN"/>
              <a:pPr>
                <a:defRPr/>
              </a:pPr>
              <a:t>‹#›</a:t>
            </a:fld>
            <a:endParaRPr lang="en-IN"/>
          </a:p>
        </p:txBody>
      </p:sp>
    </p:spTree>
    <p:extLst>
      <p:ext uri="{BB962C8B-B14F-4D97-AF65-F5344CB8AC3E}">
        <p14:creationId xmlns:p14="http://schemas.microsoft.com/office/powerpoint/2010/main" xmlns="" val="1438716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y Imag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7" name="Content Placeholder 4"/>
          <p:cNvSpPr>
            <a:spLocks noGrp="1"/>
          </p:cNvSpPr>
          <p:nvPr>
            <p:ph sz="quarter" idx="10"/>
          </p:nvPr>
        </p:nvSpPr>
        <p:spPr>
          <a:xfrm>
            <a:off x="228600" y="1371600"/>
            <a:ext cx="6248400" cy="4800600"/>
          </a:xfrm>
        </p:spPr>
        <p:txBody>
          <a:bodyPr/>
          <a:lstStyle>
            <a:lvl1pPr>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8" name="Picture Placeholder 10"/>
          <p:cNvSpPr>
            <a:spLocks noGrp="1"/>
          </p:cNvSpPr>
          <p:nvPr>
            <p:ph type="pic" sz="quarter" idx="15"/>
          </p:nvPr>
        </p:nvSpPr>
        <p:spPr>
          <a:xfrm>
            <a:off x="6553200" y="1371600"/>
            <a:ext cx="2362200" cy="4800600"/>
          </a:xfrm>
          <a:prstGeom prst="round2DiagRect">
            <a:avLst/>
          </a:prstGeom>
          <a:effectLst>
            <a:outerShdw blurRad="50800" dist="38100" dir="2700000" algn="tl" rotWithShape="0">
              <a:prstClr val="black">
                <a:alpha val="25000"/>
              </a:prstClr>
            </a:outerShdw>
          </a:effectLst>
        </p:spPr>
        <p:txBody>
          <a:bodyPr rtlCol="0">
            <a:normAutofit/>
          </a:bodyPr>
          <a:lstStyle>
            <a:lvl1pPr marL="342900" marR="0" indent="-342900" algn="l" defTabSz="914400" rtl="0" eaLnBrk="1" fontAlgn="base" latinLnBrk="0" hangingPunct="1">
              <a:lnSpc>
                <a:spcPct val="100000"/>
              </a:lnSpc>
              <a:spcBef>
                <a:spcPct val="20000"/>
              </a:spcBef>
              <a:spcAft>
                <a:spcPct val="0"/>
              </a:spcAft>
              <a:buClrTx/>
              <a:buSzTx/>
              <a:buFontTx/>
              <a:buNone/>
              <a:tabLst/>
              <a:defRPr/>
            </a:lvl1pPr>
          </a:lstStyle>
          <a:p>
            <a:pPr lvl="0"/>
            <a:endParaRPr lang="en-US" noProof="0" dirty="0" smtClean="0"/>
          </a:p>
          <a:p>
            <a:pPr lvl="0"/>
            <a:endParaRPr lang="en-US" noProof="0" dirty="0"/>
          </a:p>
        </p:txBody>
      </p:sp>
    </p:spTree>
    <p:extLst>
      <p:ext uri="{BB962C8B-B14F-4D97-AF65-F5344CB8AC3E}">
        <p14:creationId xmlns:p14="http://schemas.microsoft.com/office/powerpoint/2010/main" xmlns="" val="236689372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a:noFill/>
        </p:spPr>
        <p:txBody>
          <a:bodyPr rtlCol="0"/>
          <a:lstStyle>
            <a:lvl1pPr fontAlgn="auto">
              <a:spcBef>
                <a:spcPts val="0"/>
              </a:spcBef>
              <a:spcAft>
                <a:spcPts val="0"/>
              </a:spcAft>
              <a:defRPr>
                <a:solidFill>
                  <a:prstClr val="white">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7" name="Footer Placeholder 4"/>
          <p:cNvSpPr>
            <a:spLocks noGrp="1"/>
          </p:cNvSpPr>
          <p:nvPr>
            <p:ph type="ftr" sz="quarter" idx="11"/>
          </p:nvPr>
        </p:nvSpPr>
        <p:spPr>
          <a:noFill/>
        </p:spPr>
        <p:txBody>
          <a:bodyPr rtlCol="0"/>
          <a:lstStyle>
            <a:lvl1pPr fontAlgn="auto">
              <a:spcBef>
                <a:spcPts val="0"/>
              </a:spcBef>
              <a:spcAft>
                <a:spcPts val="0"/>
              </a:spcAft>
              <a:defRPr>
                <a:solidFill>
                  <a:prstClr val="white">
                    <a:tint val="95000"/>
                  </a:prstClr>
                </a:solidFill>
                <a:latin typeface="+mn-lt"/>
                <a:cs typeface="+mn-cs"/>
              </a:defRPr>
            </a:lvl1pPr>
          </a:lstStyle>
          <a:p>
            <a:pPr>
              <a:defRPr/>
            </a:pPr>
            <a:endParaRPr lang="en-US"/>
          </a:p>
        </p:txBody>
      </p:sp>
      <p:sp>
        <p:nvSpPr>
          <p:cNvPr id="8" name="Slide Number Placeholder 5"/>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7ADE5C7D-4B71-49A1-B088-D63C65112C7C}" type="slidenum">
              <a:rPr lang="en"/>
              <a:pPr>
                <a:defRPr/>
              </a:pPr>
              <a:t>‹#›</a:t>
            </a:fld>
            <a:endParaRPr lang="en"/>
          </a:p>
        </p:txBody>
      </p:sp>
    </p:spTree>
    <p:extLst>
      <p:ext uri="{BB962C8B-B14F-4D97-AF65-F5344CB8AC3E}">
        <p14:creationId xmlns:p14="http://schemas.microsoft.com/office/powerpoint/2010/main" xmlns="" val="135412902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62C91487-0539-4F5D-ADEC-5920142EBA88}" type="datetime1">
              <a:rPr lang="en-US"/>
              <a:pPr>
                <a:defRPr/>
              </a:pPr>
              <a:t>10/28/2019</a:t>
            </a:fld>
            <a:endParaRPr lang="en-US"/>
          </a:p>
        </p:txBody>
      </p:sp>
      <p:sp>
        <p:nvSpPr>
          <p:cNvPr id="5" name="Footer Placeholder 4"/>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a:noFill/>
        </p:spPr>
        <p:txBody>
          <a:bodyPr rtlCol="0"/>
          <a:lstStyle>
            <a:lvl1pPr fontAlgn="auto">
              <a:spcBef>
                <a:spcPts val="0"/>
              </a:spcBef>
              <a:spcAft>
                <a:spcPts val="0"/>
              </a:spcAft>
              <a:defRPr sz="1200">
                <a:solidFill>
                  <a:prstClr val="black">
                    <a:tint val="95000"/>
                  </a:prstClr>
                </a:solidFill>
                <a:latin typeface="+mn-lt"/>
                <a:cs typeface="+mn-cs"/>
              </a:defRPr>
            </a:lvl1pPr>
          </a:lstStyle>
          <a:p>
            <a:pPr>
              <a:defRPr/>
            </a:pPr>
            <a:fld id="{0F874AA9-E261-4BB5-9E6A-C312D9941908}" type="slidenum">
              <a:rPr lang="en-US"/>
              <a:pPr>
                <a:defRPr/>
              </a:pPr>
              <a:t>‹#›</a:t>
            </a:fld>
            <a:endParaRPr lang="en-US"/>
          </a:p>
        </p:txBody>
      </p:sp>
    </p:spTree>
    <p:extLst>
      <p:ext uri="{BB962C8B-B14F-4D97-AF65-F5344CB8AC3E}">
        <p14:creationId xmlns:p14="http://schemas.microsoft.com/office/powerpoint/2010/main" xmlns="" val="3027484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a:noFill/>
        </p:spPr>
        <p:txBody>
          <a:bodyPr rtlCol="0"/>
          <a:lstStyle>
            <a:lvl1pPr fontAlgn="auto">
              <a:spcBef>
                <a:spcPts val="0"/>
              </a:spcBef>
              <a:spcAft>
                <a:spcPts val="0"/>
              </a:spcAft>
              <a:defRPr>
                <a:solidFill>
                  <a:prstClr val="white">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7" name="Footer Placeholder 4"/>
          <p:cNvSpPr>
            <a:spLocks noGrp="1"/>
          </p:cNvSpPr>
          <p:nvPr>
            <p:ph type="ftr" sz="quarter" idx="11"/>
          </p:nvPr>
        </p:nvSpPr>
        <p:spPr>
          <a:noFill/>
        </p:spPr>
        <p:txBody>
          <a:bodyPr rtlCol="0"/>
          <a:lstStyle>
            <a:lvl1pPr fontAlgn="auto">
              <a:spcBef>
                <a:spcPts val="0"/>
              </a:spcBef>
              <a:spcAft>
                <a:spcPts val="0"/>
              </a:spcAft>
              <a:defRPr>
                <a:solidFill>
                  <a:prstClr val="white">
                    <a:tint val="95000"/>
                  </a:prstClr>
                </a:solidFill>
                <a:latin typeface="+mn-lt"/>
                <a:cs typeface="+mn-cs"/>
              </a:defRPr>
            </a:lvl1pPr>
          </a:lstStyle>
          <a:p>
            <a:pPr>
              <a:defRPr/>
            </a:pPr>
            <a:endParaRPr lang="en-US"/>
          </a:p>
        </p:txBody>
      </p:sp>
      <p:sp>
        <p:nvSpPr>
          <p:cNvPr id="8" name="Slide Number Placeholder 5"/>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E7439FCF-E729-44A8-A661-3EE1738370CF}" type="slidenum">
              <a:rPr lang="en"/>
              <a:pPr>
                <a:defRPr/>
              </a:pPr>
              <a:t>‹#›</a:t>
            </a:fld>
            <a:endParaRPr lang="en"/>
          </a:p>
        </p:txBody>
      </p:sp>
    </p:spTree>
    <p:extLst>
      <p:ext uri="{BB962C8B-B14F-4D97-AF65-F5344CB8AC3E}">
        <p14:creationId xmlns:p14="http://schemas.microsoft.com/office/powerpoint/2010/main" xmlns="" val="260934910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0" descr="Logo Final"/>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6464300"/>
            <a:ext cx="22098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3257BC20-5EF7-4CA7-97E2-D9A6E63E3931}" type="datetime1">
              <a:rPr lang="en-US"/>
              <a:pPr>
                <a:defRPr/>
              </a:pPr>
              <a:t>10/28/2019</a:t>
            </a:fld>
            <a:endParaRPr lang="en-US"/>
          </a:p>
        </p:txBody>
      </p:sp>
      <p:sp>
        <p:nvSpPr>
          <p:cNvPr id="7" name="Footer Placeholder 5"/>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8" name="Slide Number Placeholder 6"/>
          <p:cNvSpPr>
            <a:spLocks noGrp="1"/>
          </p:cNvSpPr>
          <p:nvPr>
            <p:ph type="sldNum" sz="quarter" idx="12"/>
          </p:nvPr>
        </p:nvSpPr>
        <p:spPr>
          <a:noFill/>
        </p:spPr>
        <p:txBody>
          <a:bodyPr rtlCol="0"/>
          <a:lstStyle>
            <a:lvl1pPr fontAlgn="auto">
              <a:spcBef>
                <a:spcPts val="0"/>
              </a:spcBef>
              <a:spcAft>
                <a:spcPts val="0"/>
              </a:spcAft>
              <a:defRPr sz="1200">
                <a:solidFill>
                  <a:prstClr val="black">
                    <a:tint val="95000"/>
                  </a:prstClr>
                </a:solidFill>
                <a:latin typeface="+mn-lt"/>
                <a:cs typeface="+mn-cs"/>
              </a:defRPr>
            </a:lvl1pPr>
          </a:lstStyle>
          <a:p>
            <a:pPr>
              <a:defRPr/>
            </a:pPr>
            <a:fld id="{928B725A-1DBB-4120-8DB2-982B5A95F0D0}" type="slidenum">
              <a:rPr lang="en-US"/>
              <a:pPr>
                <a:defRPr/>
              </a:pPr>
              <a:t>‹#›</a:t>
            </a:fld>
            <a:endParaRPr lang="en-US"/>
          </a:p>
        </p:txBody>
      </p:sp>
    </p:spTree>
    <p:extLst>
      <p:ext uri="{BB962C8B-B14F-4D97-AF65-F5344CB8AC3E}">
        <p14:creationId xmlns:p14="http://schemas.microsoft.com/office/powerpoint/2010/main" xmlns="" val="3772821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8"/>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698988"/>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7"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8" name="Footer Placeholder 7"/>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9" name="Slide Number Placeholder 8"/>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3B500B0A-6BA8-4465-BD9E-50546B52F7B0}" type="slidenum">
              <a:rPr lang="en"/>
              <a:pPr>
                <a:defRPr/>
              </a:pPr>
              <a:t>‹#›</a:t>
            </a:fld>
            <a:endParaRPr lang="en"/>
          </a:p>
        </p:txBody>
      </p:sp>
    </p:spTree>
    <p:extLst>
      <p:ext uri="{BB962C8B-B14F-4D97-AF65-F5344CB8AC3E}">
        <p14:creationId xmlns:p14="http://schemas.microsoft.com/office/powerpoint/2010/main" xmlns="" val="236373185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4" name="Footer Placeholder 3"/>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5" name="Slide Number Placeholder 4"/>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CCC4D81F-2BD0-444C-9865-615782A0D10F}" type="slidenum">
              <a:rPr lang="en"/>
              <a:pPr>
                <a:defRPr/>
              </a:pPr>
              <a:t>‹#›</a:t>
            </a:fld>
            <a:endParaRPr lang="en"/>
          </a:p>
        </p:txBody>
      </p:sp>
    </p:spTree>
    <p:extLst>
      <p:ext uri="{BB962C8B-B14F-4D97-AF65-F5344CB8AC3E}">
        <p14:creationId xmlns:p14="http://schemas.microsoft.com/office/powerpoint/2010/main" xmlns="" val="195166870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3" name="Footer Placeholder 2"/>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4" name="Slide Number Placeholder 3"/>
          <p:cNvSpPr>
            <a:spLocks noGrp="1"/>
          </p:cNvSpPr>
          <p:nvPr>
            <p:ph type="sldNum" sz="quarter" idx="12"/>
          </p:nvPr>
        </p:nvSpPr>
        <p:spPr>
          <a:noFill/>
        </p:spPr>
        <p:txBody>
          <a:bodyPr rtlCol="0"/>
          <a:lstStyle>
            <a:lvl1pPr fontAlgn="auto">
              <a:spcBef>
                <a:spcPts val="0"/>
              </a:spcBef>
              <a:spcAft>
                <a:spcPts val="0"/>
              </a:spcAft>
              <a:defRPr sz="1200">
                <a:solidFill>
                  <a:prstClr val="black">
                    <a:tint val="95000"/>
                  </a:prstClr>
                </a:solidFill>
                <a:latin typeface="+mn-lt"/>
                <a:cs typeface="+mn-cs"/>
              </a:defRPr>
            </a:lvl1pPr>
          </a:lstStyle>
          <a:p>
            <a:pPr>
              <a:defRPr/>
            </a:pPr>
            <a:fld id="{4F3D14BF-8874-425C-B443-CD678CEAB971}" type="slidenum">
              <a:rPr lang="en"/>
              <a:pPr>
                <a:defRPr/>
              </a:pPr>
              <a:t>‹#›</a:t>
            </a:fld>
            <a:endParaRPr lang="en"/>
          </a:p>
        </p:txBody>
      </p:sp>
    </p:spTree>
    <p:extLst>
      <p:ext uri="{BB962C8B-B14F-4D97-AF65-F5344CB8AC3E}">
        <p14:creationId xmlns:p14="http://schemas.microsoft.com/office/powerpoint/2010/main" xmlns="" val="2520059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9"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9"/>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8" name="Footer Placeholder 5"/>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9" name="Slide Number Placeholder 6"/>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F12C0713-659E-413C-8350-8534B98E04C8}" type="slidenum">
              <a:rPr lang="en"/>
              <a:pPr>
                <a:defRPr/>
              </a:pPr>
              <a:t>‹#›</a:t>
            </a:fld>
            <a:endParaRPr lang="en"/>
          </a:p>
        </p:txBody>
      </p:sp>
    </p:spTree>
    <p:extLst>
      <p:ext uri="{BB962C8B-B14F-4D97-AF65-F5344CB8AC3E}">
        <p14:creationId xmlns:p14="http://schemas.microsoft.com/office/powerpoint/2010/main" xmlns="" val="361199716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7"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dirty="0"/>
          </a:p>
        </p:txBody>
      </p:sp>
      <p:sp>
        <p:nvSpPr>
          <p:cNvPr id="8" name="Footer Placeholder 5"/>
          <p:cNvSpPr>
            <a:spLocks noGrp="1"/>
          </p:cNvSpPr>
          <p:nvPr>
            <p:ph type="ftr" sz="quarter" idx="11"/>
          </p:nvPr>
        </p:nvSpPr>
        <p:spPr>
          <a:xfrm>
            <a:off x="3035300" y="1169988"/>
            <a:ext cx="5194300" cy="201612"/>
          </a:xfrm>
          <a:noFill/>
        </p:spPr>
        <p:txBody>
          <a:bodyPr rtlCol="0"/>
          <a:lstStyle>
            <a:lvl1pPr fontAlgn="auto">
              <a:spcBef>
                <a:spcPts val="0"/>
              </a:spcBef>
              <a:spcAft>
                <a:spcPts val="0"/>
              </a:spcAft>
              <a:defRPr dirty="0">
                <a:solidFill>
                  <a:prstClr val="white">
                    <a:shade val="50000"/>
                  </a:prstClr>
                </a:solidFill>
                <a:latin typeface="+mn-lt"/>
                <a:cs typeface="+mn-cs"/>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a:noFill/>
        </p:spPr>
        <p:txBody>
          <a:bodyPr rtlCol="0"/>
          <a:lstStyle>
            <a:lvl1pPr fontAlgn="auto">
              <a:spcBef>
                <a:spcPts val="0"/>
              </a:spcBef>
              <a:spcAft>
                <a:spcPts val="0"/>
              </a:spcAft>
              <a:defRPr>
                <a:latin typeface="+mn-lt"/>
                <a:cs typeface="+mn-cs"/>
              </a:defRPr>
            </a:lvl1pPr>
          </a:lstStyle>
          <a:p>
            <a:pPr>
              <a:defRPr/>
            </a:pPr>
            <a:fld id="{62B2A53D-A856-43AE-B74D-7566C20AAE50}" type="slidenum">
              <a:rPr lang="en"/>
              <a:pPr>
                <a:defRPr/>
              </a:pPr>
              <a:t>‹#›</a:t>
            </a:fld>
            <a:endParaRPr lang="en"/>
          </a:p>
        </p:txBody>
      </p:sp>
    </p:spTree>
    <p:extLst>
      <p:ext uri="{BB962C8B-B14F-4D97-AF65-F5344CB8AC3E}">
        <p14:creationId xmlns:p14="http://schemas.microsoft.com/office/powerpoint/2010/main" xmlns="" val="330317794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F86226-0CCB-44E5-813B-57B025E8ACCF}" type="datetime1">
              <a:rPr lang="en-IN"/>
              <a:pPr>
                <a:defRPr/>
              </a:pPr>
              <a:t>28-10-2019</a:t>
            </a:fld>
            <a:endParaRPr lang="en-IN"/>
          </a:p>
        </p:txBody>
      </p:sp>
      <p:sp>
        <p:nvSpPr>
          <p:cNvPr id="5" name="Footer Placeholder 4"/>
          <p:cNvSpPr>
            <a:spLocks noGrp="1"/>
          </p:cNvSpPr>
          <p:nvPr>
            <p:ph type="ftr" sz="quarter" idx="11"/>
          </p:nvPr>
        </p:nvSpPr>
        <p:spPr/>
        <p:txBody>
          <a:bodyPr/>
          <a:lstStyle>
            <a:lvl1pPr>
              <a:defRPr/>
            </a:lvl1pPr>
          </a:lstStyle>
          <a:p>
            <a:pPr>
              <a:defRPr/>
            </a:pPr>
            <a:r>
              <a:rPr lang="en-IN"/>
              <a:t> © Tarun,2018 </a:t>
            </a:r>
          </a:p>
        </p:txBody>
      </p:sp>
      <p:sp>
        <p:nvSpPr>
          <p:cNvPr id="6" name="Slide Number Placeholder 5"/>
          <p:cNvSpPr>
            <a:spLocks noGrp="1"/>
          </p:cNvSpPr>
          <p:nvPr>
            <p:ph type="sldNum" sz="quarter" idx="12"/>
          </p:nvPr>
        </p:nvSpPr>
        <p:spPr/>
        <p:txBody>
          <a:bodyPr/>
          <a:lstStyle>
            <a:lvl1pPr>
              <a:defRPr smtClean="0"/>
            </a:lvl1pPr>
          </a:lstStyle>
          <a:p>
            <a:pPr>
              <a:defRPr/>
            </a:pPr>
            <a:fld id="{F667F673-0060-447F-BB64-D9284D8CFAD8}" type="slidenum">
              <a:rPr lang="en-IN"/>
              <a:pPr>
                <a:defRPr/>
              </a:pPr>
              <a:t>‹#›</a:t>
            </a:fld>
            <a:endParaRPr lang="en-IN"/>
          </a:p>
        </p:txBody>
      </p:sp>
    </p:spTree>
    <p:extLst>
      <p:ext uri="{BB962C8B-B14F-4D97-AF65-F5344CB8AC3E}">
        <p14:creationId xmlns:p14="http://schemas.microsoft.com/office/powerpoint/2010/main" xmlns="" val="3789462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5" name="Footer Placeholder 4"/>
          <p:cNvSpPr>
            <a:spLocks noGrp="1"/>
          </p:cNvSpPr>
          <p:nvPr>
            <p:ph type="ftr" sz="quarter" idx="11"/>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32E96BAB-BD43-4858-A725-DD988E85584B}" type="slidenum">
              <a:rPr lang="en"/>
              <a:pPr>
                <a:defRPr/>
              </a:pPr>
              <a:t>‹#›</a:t>
            </a:fld>
            <a:endParaRPr lang="en"/>
          </a:p>
        </p:txBody>
      </p:sp>
    </p:spTree>
    <p:extLst>
      <p:ext uri="{BB962C8B-B14F-4D97-AF65-F5344CB8AC3E}">
        <p14:creationId xmlns:p14="http://schemas.microsoft.com/office/powerpoint/2010/main" xmlns="" val="302990189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fld id="{D7C3A134-F1C3-464B-BF47-54DC2DE08F52}" type="datetimeFigureOut">
              <a:rPr lang="en-US"/>
              <a:pPr>
                <a:defRPr/>
              </a:pPr>
              <a:t>10/28/2019</a:t>
            </a:fld>
            <a:endParaRPr lang="en-US"/>
          </a:p>
        </p:txBody>
      </p:sp>
      <p:sp>
        <p:nvSpPr>
          <p:cNvPr id="7" name="Footer Placeholder 4"/>
          <p:cNvSpPr>
            <a:spLocks noGrp="1"/>
          </p:cNvSpPr>
          <p:nvPr>
            <p:ph type="ftr" sz="quarter" idx="11"/>
          </p:nvPr>
        </p:nvSpPr>
        <p:spPr>
          <a:xfrm>
            <a:off x="2640013" y="6376988"/>
            <a:ext cx="3836987" cy="365125"/>
          </a:xfrm>
          <a:noFill/>
        </p:spPr>
        <p:txBody>
          <a:bodyPr rtlCol="0"/>
          <a:lstStyle>
            <a:lvl1pPr fontAlgn="auto">
              <a:spcBef>
                <a:spcPts val="0"/>
              </a:spcBef>
              <a:spcAft>
                <a:spcPts val="0"/>
              </a:spcAft>
              <a:defRPr>
                <a:solidFill>
                  <a:prstClr val="black">
                    <a:tint val="95000"/>
                  </a:prstClr>
                </a:solidFill>
                <a:latin typeface="+mn-lt"/>
                <a:cs typeface="+mn-cs"/>
              </a:defRPr>
            </a:lvl1pPr>
          </a:lstStyle>
          <a:p>
            <a:pPr>
              <a:defRPr/>
            </a:pPr>
            <a:endParaRPr lang="en-US"/>
          </a:p>
        </p:txBody>
      </p:sp>
      <p:sp>
        <p:nvSpPr>
          <p:cNvPr id="8" name="Slide Number Placeholder 5"/>
          <p:cNvSpPr>
            <a:spLocks noGrp="1"/>
          </p:cNvSpPr>
          <p:nvPr>
            <p:ph type="sldNum" sz="quarter" idx="12"/>
          </p:nvPr>
        </p:nvSpPr>
        <p:spPr>
          <a:noFill/>
        </p:spPr>
        <p:txBody>
          <a:bodyPr rtlCol="0"/>
          <a:lstStyle>
            <a:lvl1pPr fontAlgn="auto">
              <a:spcBef>
                <a:spcPts val="0"/>
              </a:spcBef>
              <a:spcAft>
                <a:spcPts val="0"/>
              </a:spcAft>
              <a:defRPr>
                <a:latin typeface="+mn-lt"/>
                <a:cs typeface="+mn-cs"/>
              </a:defRPr>
            </a:lvl1pPr>
          </a:lstStyle>
          <a:p>
            <a:pPr>
              <a:defRPr/>
            </a:pPr>
            <a:fld id="{CCE9AB84-C5C7-464D-A081-147CB2736070}" type="slidenum">
              <a:rPr lang="en"/>
              <a:pPr>
                <a:defRPr/>
              </a:pPr>
              <a:t>‹#›</a:t>
            </a:fld>
            <a:endParaRPr lang="en"/>
          </a:p>
        </p:txBody>
      </p:sp>
    </p:spTree>
    <p:extLst>
      <p:ext uri="{BB962C8B-B14F-4D97-AF65-F5344CB8AC3E}">
        <p14:creationId xmlns:p14="http://schemas.microsoft.com/office/powerpoint/2010/main" xmlns="" val="52350402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D8418B-9EC3-4E62-B5A7-ADC53CD3F75C}" type="slidenum">
              <a:rPr lang="en-US"/>
              <a:pPr>
                <a:defRPr/>
              </a:pPr>
              <a:t>‹#›</a:t>
            </a:fld>
            <a:endParaRPr lang="en-US"/>
          </a:p>
        </p:txBody>
      </p:sp>
    </p:spTree>
    <p:extLst>
      <p:ext uri="{BB962C8B-B14F-4D97-AF65-F5344CB8AC3E}">
        <p14:creationId xmlns:p14="http://schemas.microsoft.com/office/powerpoint/2010/main" xmlns="" val="93496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CDCCE2-2914-43C7-BFB5-DD3A8387500B}" type="slidenum">
              <a:rPr lang="en-US"/>
              <a:pPr>
                <a:defRPr/>
              </a:pPr>
              <a:t>‹#›</a:t>
            </a:fld>
            <a:endParaRPr lang="en-US"/>
          </a:p>
        </p:txBody>
      </p:sp>
    </p:spTree>
    <p:extLst>
      <p:ext uri="{BB962C8B-B14F-4D97-AF65-F5344CB8AC3E}">
        <p14:creationId xmlns:p14="http://schemas.microsoft.com/office/powerpoint/2010/main" xmlns="" val="1002999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B4E700-0C6F-4AA9-A49D-682199840963}" type="slidenum">
              <a:rPr lang="en-US"/>
              <a:pPr>
                <a:defRPr/>
              </a:pPr>
              <a:t>‹#›</a:t>
            </a:fld>
            <a:endParaRPr lang="en-US"/>
          </a:p>
        </p:txBody>
      </p:sp>
    </p:spTree>
    <p:extLst>
      <p:ext uri="{BB962C8B-B14F-4D97-AF65-F5344CB8AC3E}">
        <p14:creationId xmlns:p14="http://schemas.microsoft.com/office/powerpoint/2010/main" xmlns="" val="4059851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EC2CF1-037C-4B39-A4CE-D8DA813E0AF7}" type="slidenum">
              <a:rPr lang="en-US"/>
              <a:pPr>
                <a:defRPr/>
              </a:pPr>
              <a:t>‹#›</a:t>
            </a:fld>
            <a:endParaRPr lang="en-US"/>
          </a:p>
        </p:txBody>
      </p:sp>
    </p:spTree>
    <p:extLst>
      <p:ext uri="{BB962C8B-B14F-4D97-AF65-F5344CB8AC3E}">
        <p14:creationId xmlns:p14="http://schemas.microsoft.com/office/powerpoint/2010/main" xmlns="" val="2758757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B8EA29E-8E3E-4416-A261-EC2CAEDA5293}" type="slidenum">
              <a:rPr lang="en-US"/>
              <a:pPr>
                <a:defRPr/>
              </a:pPr>
              <a:t>‹#›</a:t>
            </a:fld>
            <a:endParaRPr lang="en-US"/>
          </a:p>
        </p:txBody>
      </p:sp>
    </p:spTree>
    <p:extLst>
      <p:ext uri="{BB962C8B-B14F-4D97-AF65-F5344CB8AC3E}">
        <p14:creationId xmlns:p14="http://schemas.microsoft.com/office/powerpoint/2010/main" xmlns="" val="1052882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321B49-4A37-4A16-B1DC-033AF97A7E62}" type="slidenum">
              <a:rPr lang="en-US"/>
              <a:pPr>
                <a:defRPr/>
              </a:pPr>
              <a:t>‹#›</a:t>
            </a:fld>
            <a:endParaRPr lang="en-US"/>
          </a:p>
        </p:txBody>
      </p:sp>
    </p:spTree>
    <p:extLst>
      <p:ext uri="{BB962C8B-B14F-4D97-AF65-F5344CB8AC3E}">
        <p14:creationId xmlns:p14="http://schemas.microsoft.com/office/powerpoint/2010/main" xmlns="" val="1692403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F1770F-210C-4C13-BB37-A3A413CFBA67}" type="slidenum">
              <a:rPr lang="en-US"/>
              <a:pPr>
                <a:defRPr/>
              </a:pPr>
              <a:t>‹#›</a:t>
            </a:fld>
            <a:endParaRPr lang="en-US"/>
          </a:p>
        </p:txBody>
      </p:sp>
    </p:spTree>
    <p:extLst>
      <p:ext uri="{BB962C8B-B14F-4D97-AF65-F5344CB8AC3E}">
        <p14:creationId xmlns:p14="http://schemas.microsoft.com/office/powerpoint/2010/main" xmlns="" val="53228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0DC812-9FC6-4107-9F43-925B08BDB56F}" type="slidenum">
              <a:rPr lang="en-US"/>
              <a:pPr>
                <a:defRPr/>
              </a:pPr>
              <a:t>‹#›</a:t>
            </a:fld>
            <a:endParaRPr lang="en-US"/>
          </a:p>
        </p:txBody>
      </p:sp>
    </p:spTree>
    <p:extLst>
      <p:ext uri="{BB962C8B-B14F-4D97-AF65-F5344CB8AC3E}">
        <p14:creationId xmlns:p14="http://schemas.microsoft.com/office/powerpoint/2010/main" xmlns="" val="19596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lvl1pPr>
          </a:lstStyle>
          <a:p>
            <a:pPr>
              <a:defRPr/>
            </a:pPr>
            <a:fld id="{5589DE65-3A3F-40EE-9D3C-4D93106614F7}" type="datetime1">
              <a:rPr lang="en-IN"/>
              <a:pPr>
                <a:defRPr/>
              </a:pPr>
              <a:t>28-10-2019</a:t>
            </a:fld>
            <a:endParaRPr lang="en-IN"/>
          </a:p>
        </p:txBody>
      </p:sp>
      <p:sp>
        <p:nvSpPr>
          <p:cNvPr id="6" name="Footer Placeholder 5"/>
          <p:cNvSpPr>
            <a:spLocks noGrp="1"/>
          </p:cNvSpPr>
          <p:nvPr>
            <p:ph type="ftr" sz="quarter" idx="11"/>
          </p:nvPr>
        </p:nvSpPr>
        <p:spPr/>
        <p:txBody>
          <a:bodyPr/>
          <a:lstStyle>
            <a:lvl1pPr>
              <a:defRPr/>
            </a:lvl1pPr>
          </a:lstStyle>
          <a:p>
            <a:pPr>
              <a:defRPr/>
            </a:pPr>
            <a:r>
              <a:rPr lang="en-IN"/>
              <a:t> © Tarun,2018 </a:t>
            </a:r>
          </a:p>
        </p:txBody>
      </p:sp>
      <p:sp>
        <p:nvSpPr>
          <p:cNvPr id="7" name="Slide Number Placeholder 6"/>
          <p:cNvSpPr>
            <a:spLocks noGrp="1"/>
          </p:cNvSpPr>
          <p:nvPr>
            <p:ph type="sldNum" sz="quarter" idx="12"/>
          </p:nvPr>
        </p:nvSpPr>
        <p:spPr/>
        <p:txBody>
          <a:bodyPr/>
          <a:lstStyle>
            <a:lvl1pPr>
              <a:defRPr smtClean="0"/>
            </a:lvl1pPr>
          </a:lstStyle>
          <a:p>
            <a:pPr>
              <a:defRPr/>
            </a:pPr>
            <a:fld id="{190397A0-77A6-40F8-9D54-DDA63271B8E2}" type="slidenum">
              <a:rPr lang="en-IN"/>
              <a:pPr>
                <a:defRPr/>
              </a:pPr>
              <a:t>‹#›</a:t>
            </a:fld>
            <a:endParaRPr lang="en-IN"/>
          </a:p>
        </p:txBody>
      </p:sp>
    </p:spTree>
    <p:extLst>
      <p:ext uri="{BB962C8B-B14F-4D97-AF65-F5344CB8AC3E}">
        <p14:creationId xmlns:p14="http://schemas.microsoft.com/office/powerpoint/2010/main" xmlns="" val="3388752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C0D6C0-0A08-49C0-A56E-E45E59170DB1}" type="slidenum">
              <a:rPr lang="en-US"/>
              <a:pPr>
                <a:defRPr/>
              </a:pPr>
              <a:t>‹#›</a:t>
            </a:fld>
            <a:endParaRPr lang="en-US"/>
          </a:p>
        </p:txBody>
      </p:sp>
    </p:spTree>
    <p:extLst>
      <p:ext uri="{BB962C8B-B14F-4D97-AF65-F5344CB8AC3E}">
        <p14:creationId xmlns:p14="http://schemas.microsoft.com/office/powerpoint/2010/main" xmlns="" val="931162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D0BCC5-B380-4F23-A301-E3725DE60FDE}" type="slidenum">
              <a:rPr lang="en-US"/>
              <a:pPr>
                <a:defRPr/>
              </a:pPr>
              <a:t>‹#›</a:t>
            </a:fld>
            <a:endParaRPr lang="en-US"/>
          </a:p>
        </p:txBody>
      </p:sp>
    </p:spTree>
    <p:extLst>
      <p:ext uri="{BB962C8B-B14F-4D97-AF65-F5344CB8AC3E}">
        <p14:creationId xmlns:p14="http://schemas.microsoft.com/office/powerpoint/2010/main" xmlns="" val="729222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C5B21B-F381-47EF-855B-E9C8F6BDA0B5}" type="slidenum">
              <a:rPr lang="en-US"/>
              <a:pPr>
                <a:defRPr/>
              </a:pPr>
              <a:t>‹#›</a:t>
            </a:fld>
            <a:endParaRPr lang="en-US"/>
          </a:p>
        </p:txBody>
      </p:sp>
    </p:spTree>
    <p:extLst>
      <p:ext uri="{BB962C8B-B14F-4D97-AF65-F5344CB8AC3E}">
        <p14:creationId xmlns:p14="http://schemas.microsoft.com/office/powerpoint/2010/main" xmlns="" val="198227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lvl1pPr>
          </a:lstStyle>
          <a:p>
            <a:pPr>
              <a:defRPr/>
            </a:pPr>
            <a:fld id="{3C2F3A47-B12C-4D84-BFA0-A201110409A2}" type="datetime1">
              <a:rPr lang="en-IN"/>
              <a:pPr>
                <a:defRPr/>
              </a:pPr>
              <a:t>28-10-2019</a:t>
            </a:fld>
            <a:endParaRPr lang="en-IN"/>
          </a:p>
        </p:txBody>
      </p:sp>
      <p:sp>
        <p:nvSpPr>
          <p:cNvPr id="8" name="Footer Placeholder 7"/>
          <p:cNvSpPr>
            <a:spLocks noGrp="1"/>
          </p:cNvSpPr>
          <p:nvPr>
            <p:ph type="ftr" sz="quarter" idx="11"/>
          </p:nvPr>
        </p:nvSpPr>
        <p:spPr/>
        <p:txBody>
          <a:bodyPr/>
          <a:lstStyle>
            <a:lvl1pPr>
              <a:defRPr/>
            </a:lvl1pPr>
          </a:lstStyle>
          <a:p>
            <a:pPr>
              <a:defRPr/>
            </a:pPr>
            <a:r>
              <a:rPr lang="en-IN"/>
              <a:t> © Tarun,2018 </a:t>
            </a:r>
          </a:p>
        </p:txBody>
      </p:sp>
      <p:sp>
        <p:nvSpPr>
          <p:cNvPr id="9" name="Slide Number Placeholder 8"/>
          <p:cNvSpPr>
            <a:spLocks noGrp="1"/>
          </p:cNvSpPr>
          <p:nvPr>
            <p:ph type="sldNum" sz="quarter" idx="12"/>
          </p:nvPr>
        </p:nvSpPr>
        <p:spPr/>
        <p:txBody>
          <a:bodyPr/>
          <a:lstStyle>
            <a:lvl1pPr>
              <a:defRPr smtClean="0"/>
            </a:lvl1pPr>
          </a:lstStyle>
          <a:p>
            <a:pPr>
              <a:defRPr/>
            </a:pPr>
            <a:fld id="{82A9C417-38EF-4DA9-B150-B00DA90274AE}" type="slidenum">
              <a:rPr lang="en-IN"/>
              <a:pPr>
                <a:defRPr/>
              </a:pPr>
              <a:t>‹#›</a:t>
            </a:fld>
            <a:endParaRPr lang="en-IN"/>
          </a:p>
        </p:txBody>
      </p:sp>
    </p:spTree>
    <p:extLst>
      <p:ext uri="{BB962C8B-B14F-4D97-AF65-F5344CB8AC3E}">
        <p14:creationId xmlns:p14="http://schemas.microsoft.com/office/powerpoint/2010/main" xmlns="" val="103494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lvl1pPr>
          </a:lstStyle>
          <a:p>
            <a:pPr>
              <a:defRPr/>
            </a:pPr>
            <a:fld id="{EBED2B71-B3EA-46F2-993E-1112ABADE22A}" type="datetime1">
              <a:rPr lang="en-IN"/>
              <a:pPr>
                <a:defRPr/>
              </a:pPr>
              <a:t>28-10-2019</a:t>
            </a:fld>
            <a:endParaRPr lang="en-IN"/>
          </a:p>
        </p:txBody>
      </p:sp>
      <p:sp>
        <p:nvSpPr>
          <p:cNvPr id="4" name="Footer Placeholder 3"/>
          <p:cNvSpPr>
            <a:spLocks noGrp="1"/>
          </p:cNvSpPr>
          <p:nvPr>
            <p:ph type="ftr" sz="quarter" idx="11"/>
          </p:nvPr>
        </p:nvSpPr>
        <p:spPr/>
        <p:txBody>
          <a:bodyPr/>
          <a:lstStyle>
            <a:lvl1pPr>
              <a:defRPr/>
            </a:lvl1pPr>
          </a:lstStyle>
          <a:p>
            <a:pPr>
              <a:defRPr/>
            </a:pPr>
            <a:r>
              <a:rPr lang="en-IN"/>
              <a:t> © Tarun,2018 </a:t>
            </a:r>
          </a:p>
        </p:txBody>
      </p:sp>
      <p:sp>
        <p:nvSpPr>
          <p:cNvPr id="5" name="Slide Number Placeholder 4"/>
          <p:cNvSpPr>
            <a:spLocks noGrp="1"/>
          </p:cNvSpPr>
          <p:nvPr>
            <p:ph type="sldNum" sz="quarter" idx="12"/>
          </p:nvPr>
        </p:nvSpPr>
        <p:spPr/>
        <p:txBody>
          <a:bodyPr/>
          <a:lstStyle>
            <a:lvl1pPr>
              <a:defRPr smtClean="0"/>
            </a:lvl1pPr>
          </a:lstStyle>
          <a:p>
            <a:pPr>
              <a:defRPr/>
            </a:pPr>
            <a:fld id="{97394F5C-C98B-4279-83D1-6425A0399DDC}" type="slidenum">
              <a:rPr lang="en-IN"/>
              <a:pPr>
                <a:defRPr/>
              </a:pPr>
              <a:t>‹#›</a:t>
            </a:fld>
            <a:endParaRPr lang="en-IN"/>
          </a:p>
        </p:txBody>
      </p:sp>
    </p:spTree>
    <p:extLst>
      <p:ext uri="{BB962C8B-B14F-4D97-AF65-F5344CB8AC3E}">
        <p14:creationId xmlns:p14="http://schemas.microsoft.com/office/powerpoint/2010/main" xmlns="" val="308267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4CAC872-1779-4B59-8398-FE81F127F88E}" type="datetime1">
              <a:rPr lang="en-IN"/>
              <a:pPr>
                <a:defRPr/>
              </a:pPr>
              <a:t>28-10-2019</a:t>
            </a:fld>
            <a:endParaRPr lang="en-IN"/>
          </a:p>
        </p:txBody>
      </p:sp>
      <p:sp>
        <p:nvSpPr>
          <p:cNvPr id="3" name="Footer Placeholder 2"/>
          <p:cNvSpPr>
            <a:spLocks noGrp="1"/>
          </p:cNvSpPr>
          <p:nvPr>
            <p:ph type="ftr" sz="quarter" idx="11"/>
          </p:nvPr>
        </p:nvSpPr>
        <p:spPr/>
        <p:txBody>
          <a:bodyPr/>
          <a:lstStyle>
            <a:lvl1pPr>
              <a:defRPr/>
            </a:lvl1pPr>
          </a:lstStyle>
          <a:p>
            <a:pPr>
              <a:defRPr/>
            </a:pPr>
            <a:r>
              <a:rPr lang="en-IN"/>
              <a:t> © Tarun,2018 </a:t>
            </a:r>
          </a:p>
        </p:txBody>
      </p:sp>
      <p:sp>
        <p:nvSpPr>
          <p:cNvPr id="4" name="Slide Number Placeholder 3"/>
          <p:cNvSpPr>
            <a:spLocks noGrp="1"/>
          </p:cNvSpPr>
          <p:nvPr>
            <p:ph type="sldNum" sz="quarter" idx="12"/>
          </p:nvPr>
        </p:nvSpPr>
        <p:spPr/>
        <p:txBody>
          <a:bodyPr/>
          <a:lstStyle>
            <a:lvl1pPr>
              <a:defRPr smtClean="0"/>
            </a:lvl1pPr>
          </a:lstStyle>
          <a:p>
            <a:pPr>
              <a:defRPr/>
            </a:pPr>
            <a:fld id="{D8F25EE8-5BE5-4072-8F38-1B0C2E6691AA}" type="slidenum">
              <a:rPr lang="en-IN"/>
              <a:pPr>
                <a:defRPr/>
              </a:pPr>
              <a:t>‹#›</a:t>
            </a:fld>
            <a:endParaRPr lang="en-IN"/>
          </a:p>
        </p:txBody>
      </p:sp>
    </p:spTree>
    <p:extLst>
      <p:ext uri="{BB962C8B-B14F-4D97-AF65-F5344CB8AC3E}">
        <p14:creationId xmlns:p14="http://schemas.microsoft.com/office/powerpoint/2010/main" xmlns="" val="217077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5C48FAED-166D-4C48-ACE4-549F0264A47E}" type="datetime1">
              <a:rPr lang="en-IN"/>
              <a:pPr>
                <a:defRPr/>
              </a:pPr>
              <a:t>28-10-2019</a:t>
            </a:fld>
            <a:endParaRPr lang="en-IN"/>
          </a:p>
        </p:txBody>
      </p:sp>
      <p:sp>
        <p:nvSpPr>
          <p:cNvPr id="6" name="Footer Placeholder 5"/>
          <p:cNvSpPr>
            <a:spLocks noGrp="1"/>
          </p:cNvSpPr>
          <p:nvPr>
            <p:ph type="ftr" sz="quarter" idx="11"/>
          </p:nvPr>
        </p:nvSpPr>
        <p:spPr/>
        <p:txBody>
          <a:bodyPr/>
          <a:lstStyle>
            <a:lvl1pPr>
              <a:defRPr/>
            </a:lvl1pPr>
          </a:lstStyle>
          <a:p>
            <a:pPr>
              <a:defRPr/>
            </a:pPr>
            <a:r>
              <a:rPr lang="en-IN"/>
              <a:t> © Tarun,2018 </a:t>
            </a:r>
          </a:p>
        </p:txBody>
      </p:sp>
      <p:sp>
        <p:nvSpPr>
          <p:cNvPr id="7" name="Slide Number Placeholder 6"/>
          <p:cNvSpPr>
            <a:spLocks noGrp="1"/>
          </p:cNvSpPr>
          <p:nvPr>
            <p:ph type="sldNum" sz="quarter" idx="12"/>
          </p:nvPr>
        </p:nvSpPr>
        <p:spPr/>
        <p:txBody>
          <a:bodyPr/>
          <a:lstStyle>
            <a:lvl1pPr>
              <a:defRPr smtClean="0"/>
            </a:lvl1pPr>
          </a:lstStyle>
          <a:p>
            <a:pPr>
              <a:defRPr/>
            </a:pPr>
            <a:fld id="{886D945F-B637-4E43-82EC-7751A802C757}" type="slidenum">
              <a:rPr lang="en-IN"/>
              <a:pPr>
                <a:defRPr/>
              </a:pPr>
              <a:t>‹#›</a:t>
            </a:fld>
            <a:endParaRPr lang="en-IN"/>
          </a:p>
        </p:txBody>
      </p:sp>
    </p:spTree>
    <p:extLst>
      <p:ext uri="{BB962C8B-B14F-4D97-AF65-F5344CB8AC3E}">
        <p14:creationId xmlns:p14="http://schemas.microsoft.com/office/powerpoint/2010/main" xmlns="" val="82668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E9AD3471-44A8-47F8-BE6D-699EFA56AB36}" type="datetime1">
              <a:rPr lang="en-IN"/>
              <a:pPr>
                <a:defRPr/>
              </a:pPr>
              <a:t>28-10-2019</a:t>
            </a:fld>
            <a:endParaRPr lang="en-IN"/>
          </a:p>
        </p:txBody>
      </p:sp>
      <p:sp>
        <p:nvSpPr>
          <p:cNvPr id="6" name="Footer Placeholder 5"/>
          <p:cNvSpPr>
            <a:spLocks noGrp="1"/>
          </p:cNvSpPr>
          <p:nvPr>
            <p:ph type="ftr" sz="quarter" idx="11"/>
          </p:nvPr>
        </p:nvSpPr>
        <p:spPr/>
        <p:txBody>
          <a:bodyPr/>
          <a:lstStyle>
            <a:lvl1pPr>
              <a:defRPr/>
            </a:lvl1pPr>
          </a:lstStyle>
          <a:p>
            <a:pPr>
              <a:defRPr/>
            </a:pPr>
            <a:r>
              <a:rPr lang="en-IN"/>
              <a:t> © Tarun,2018 </a:t>
            </a:r>
          </a:p>
        </p:txBody>
      </p:sp>
      <p:sp>
        <p:nvSpPr>
          <p:cNvPr id="7" name="Slide Number Placeholder 6"/>
          <p:cNvSpPr>
            <a:spLocks noGrp="1"/>
          </p:cNvSpPr>
          <p:nvPr>
            <p:ph type="sldNum" sz="quarter" idx="12"/>
          </p:nvPr>
        </p:nvSpPr>
        <p:spPr/>
        <p:txBody>
          <a:bodyPr/>
          <a:lstStyle>
            <a:lvl1pPr>
              <a:defRPr smtClean="0"/>
            </a:lvl1pPr>
          </a:lstStyle>
          <a:p>
            <a:pPr>
              <a:defRPr/>
            </a:pPr>
            <a:fld id="{0020E09F-2662-48ED-A9D8-FB1A81E8A49F}" type="slidenum">
              <a:rPr lang="en-IN"/>
              <a:pPr>
                <a:defRPr/>
              </a:pPr>
              <a:t>‹#›</a:t>
            </a:fld>
            <a:endParaRPr lang="en-IN"/>
          </a:p>
        </p:txBody>
      </p:sp>
    </p:spTree>
    <p:extLst>
      <p:ext uri="{BB962C8B-B14F-4D97-AF65-F5344CB8AC3E}">
        <p14:creationId xmlns:p14="http://schemas.microsoft.com/office/powerpoint/2010/main" xmlns="" val="186919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24798F-A0BD-428A-8C1D-657D1602A2A1}" type="datetime1">
              <a:rPr lang="en-IN"/>
              <a:pPr>
                <a:defRPr/>
              </a:pPr>
              <a:t>28-10-2019</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endParaRPr lang="en-IN"/>
          </a:p>
          <a:p>
            <a:pPr>
              <a:defRPr/>
            </a:pPr>
            <a:r>
              <a:rPr lang="en-IN"/>
              <a:t>© Tarun,2018</a:t>
            </a:r>
          </a:p>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dirty="0">
                <a:solidFill>
                  <a:schemeClr val="tx1">
                    <a:tint val="75000"/>
                  </a:schemeClr>
                </a:solidFill>
                <a:latin typeface="+mn-lt"/>
                <a:cs typeface="+mn-cs"/>
              </a:defRPr>
            </a:lvl1pPr>
          </a:lstStyle>
          <a:p>
            <a:pPr>
              <a:defRPr/>
            </a:pPr>
            <a:r>
              <a:rPr lang="en-IN"/>
              <a:t>1</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sz="1400" kern="0">
              <a:solidFill>
                <a:prstClr val="white"/>
              </a:solidFill>
              <a:sym typeface="Aria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2053"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4" name="Date Placeholder 3"/>
          <p:cNvSpPr>
            <a:spLocks noGrp="1"/>
          </p:cNvSpPr>
          <p:nvPr>
            <p:ph type="dt" sz="half" idx="2"/>
          </p:nvPr>
        </p:nvSpPr>
        <p:spPr bwMode="auto">
          <a:xfrm>
            <a:off x="457200" y="6477000"/>
            <a:ext cx="2133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9728" tIns="45720" rIns="45720" bIns="0" numCol="1" anchor="b" anchorCtr="0" compatLnSpc="1">
            <a:prstTxWarp prst="textNoShape">
              <a:avLst/>
            </a:prstTxWarp>
          </a:bodyPr>
          <a:lstStyle>
            <a:lvl1pPr>
              <a:defRPr sz="1200">
                <a:solidFill>
                  <a:srgbClr val="3F3F3F"/>
                </a:solidFill>
                <a:latin typeface="Arial" pitchFamily="34" charset="0"/>
                <a:sym typeface="Arial" pitchFamily="34" charset="0"/>
              </a:defRPr>
            </a:lvl1pPr>
          </a:lstStyle>
          <a:p>
            <a:fld id="{2862CCC0-E2D9-4108-9D49-E837FE454177}" type="datetime1">
              <a:rPr lang="en-US"/>
              <a:pPr/>
              <a:t>10/28/2019</a:t>
            </a:fld>
            <a:endParaRPr lang="en-US"/>
          </a:p>
        </p:txBody>
      </p:sp>
      <p:sp>
        <p:nvSpPr>
          <p:cNvPr id="2055" name="Footer Placeholder 4"/>
          <p:cNvSpPr>
            <a:spLocks noGrp="1"/>
          </p:cNvSpPr>
          <p:nvPr>
            <p:ph type="ftr" sz="quarter" idx="3"/>
          </p:nvPr>
        </p:nvSpPr>
        <p:spPr bwMode="auto">
          <a:xfrm>
            <a:off x="2640013" y="6477000"/>
            <a:ext cx="55086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5720" rIns="45720" bIns="0" numCol="1" anchor="b" anchorCtr="0" compatLnSpc="1">
            <a:prstTxWarp prst="textNoShape">
              <a:avLst/>
            </a:prstTxWarp>
          </a:bodyPr>
          <a:lstStyle>
            <a:lvl1pPr>
              <a:defRPr sz="1200">
                <a:solidFill>
                  <a:srgbClr val="3F3F3F"/>
                </a:solidFill>
                <a:latin typeface="Arial" pitchFamily="34" charset="0"/>
                <a:sym typeface="Arial" pitchFamily="34" charset="0"/>
              </a:defRPr>
            </a:lvl1pPr>
          </a:lstStyle>
          <a:p>
            <a:endParaRPr lang="en-US"/>
          </a:p>
        </p:txBody>
      </p:sp>
      <p:sp>
        <p:nvSpPr>
          <p:cNvPr id="2056" name="Slide Number Placeholder 5"/>
          <p:cNvSpPr>
            <a:spLocks noGrp="1"/>
          </p:cNvSpPr>
          <p:nvPr>
            <p:ph type="sldNum" sz="quarter" idx="4"/>
          </p:nvPr>
        </p:nvSpPr>
        <p:spPr bwMode="auto">
          <a:xfrm>
            <a:off x="8204200" y="6477000"/>
            <a:ext cx="7334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0" numCol="1" anchor="b" anchorCtr="0" compatLnSpc="1">
            <a:prstTxWarp prst="textNoShape">
              <a:avLst/>
            </a:prstTxWarp>
          </a:bodyPr>
          <a:lstStyle>
            <a:lvl1pPr algn="r">
              <a:defRPr sz="1000">
                <a:solidFill>
                  <a:srgbClr val="5A6378"/>
                </a:solidFill>
                <a:latin typeface="Arial" pitchFamily="34" charset="0"/>
                <a:sym typeface="Arial" pitchFamily="34" charset="0"/>
              </a:defRPr>
            </a:lvl1pPr>
          </a:lstStyle>
          <a:p>
            <a:fld id="{F00D324E-BF7E-42FC-AA1E-55D8F5764D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rtl="0" fontAlgn="base">
        <a:spcBef>
          <a:spcPct val="0"/>
        </a:spcBef>
        <a:spcAft>
          <a:spcPct val="0"/>
        </a:spcAft>
        <a:defRPr sz="4500" b="1" kern="1200">
          <a:solidFill>
            <a:srgbClr val="FFC800"/>
          </a:solidFill>
          <a:latin typeface="+mj-lt"/>
          <a:ea typeface="+mj-ea"/>
          <a:cs typeface="+mj-cs"/>
        </a:defRPr>
      </a:lvl1pPr>
      <a:lvl2pPr algn="l" rtl="0" fontAlgn="base">
        <a:spcBef>
          <a:spcPct val="0"/>
        </a:spcBef>
        <a:spcAft>
          <a:spcPct val="0"/>
        </a:spcAft>
        <a:defRPr sz="4500" b="1">
          <a:solidFill>
            <a:srgbClr val="FFC800"/>
          </a:solidFill>
          <a:latin typeface="Corbel" pitchFamily="34" charset="0"/>
        </a:defRPr>
      </a:lvl2pPr>
      <a:lvl3pPr algn="l" rtl="0" fontAlgn="base">
        <a:spcBef>
          <a:spcPct val="0"/>
        </a:spcBef>
        <a:spcAft>
          <a:spcPct val="0"/>
        </a:spcAft>
        <a:defRPr sz="4500" b="1">
          <a:solidFill>
            <a:srgbClr val="FFC800"/>
          </a:solidFill>
          <a:latin typeface="Corbel" pitchFamily="34" charset="0"/>
        </a:defRPr>
      </a:lvl3pPr>
      <a:lvl4pPr algn="l" rtl="0" fontAlgn="base">
        <a:spcBef>
          <a:spcPct val="0"/>
        </a:spcBef>
        <a:spcAft>
          <a:spcPct val="0"/>
        </a:spcAft>
        <a:defRPr sz="4500" b="1">
          <a:solidFill>
            <a:srgbClr val="FFC800"/>
          </a:solidFill>
          <a:latin typeface="Corbel" pitchFamily="34" charset="0"/>
        </a:defRPr>
      </a:lvl4pPr>
      <a:lvl5pPr algn="l" rtl="0" fontAlgn="base">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fontAlgn="base">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7C7A67B1-54BD-4A77-9C5F-761F42AE4753}" type="datetimeFigureOut">
              <a:rPr lang="en-US"/>
              <a:pPr>
                <a:defRPr/>
              </a:pPr>
              <a:t>10/28/2019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86E6433F-B679-419F-9C62-EB9CBEE97A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upload.wikimedia.org/wikipedia/commons/a/ad/Mathdept.jpg" TargetMode="External"/><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33.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9.xml"/><Relationship Id="rId1" Type="http://schemas.openxmlformats.org/officeDocument/2006/relationships/slideLayout" Target="../slideLayouts/slideLayout3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3.xml"/><Relationship Id="rId5" Type="http://schemas.openxmlformats.org/officeDocument/2006/relationships/image" Target="../media/image110.png"/><Relationship Id="rId4" Type="http://schemas.openxmlformats.org/officeDocument/2006/relationships/image" Target="../media/image109.png"/></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0.xml"/><Relationship Id="rId1" Type="http://schemas.openxmlformats.org/officeDocument/2006/relationships/slideLayout" Target="../slideLayouts/slideLayout3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7.png"/><Relationship Id="rId7" Type="http://schemas.openxmlformats.org/officeDocument/2006/relationships/diagramColors" Target="../diagrams/colors8.xml"/><Relationship Id="rId2" Type="http://schemas.openxmlformats.org/officeDocument/2006/relationships/notesSlide" Target="../notesSlides/notesSlide61.xml"/><Relationship Id="rId1" Type="http://schemas.openxmlformats.org/officeDocument/2006/relationships/slideLayout" Target="../slideLayouts/slideLayout33.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14.jpeg"/><Relationship Id="rId4" Type="http://schemas.openxmlformats.org/officeDocument/2006/relationships/diagramData" Target="../diagrams/data8.xml"/><Relationship Id="rId9" Type="http://schemas.openxmlformats.org/officeDocument/2006/relationships/image" Target="../media/image113.jpeg"/></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7.png"/><Relationship Id="rId1" Type="http://schemas.openxmlformats.org/officeDocument/2006/relationships/slideLayout" Target="../slideLayouts/slideLayout3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quickcompany.in/articles/what-is-a-shape-trademar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6.xml"/><Relationship Id="rId7" Type="http://schemas.openxmlformats.org/officeDocument/2006/relationships/image" Target="../media/image42.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0.xml"/><Relationship Id="rId1" Type="http://schemas.openxmlformats.org/officeDocument/2006/relationships/tags" Target="../tags/tag1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New%20Folder%20(2)/Form-2.pdf" TargetMode="External"/><Relationship Id="rId2" Type="http://schemas.openxmlformats.org/officeDocument/2006/relationships/hyperlink" Target="New%20Folder%20(2)/Form-1.pdf" TargetMode="External"/><Relationship Id="rId1" Type="http://schemas.openxmlformats.org/officeDocument/2006/relationships/slideLayout" Target="../slideLayouts/slideLayout2.xml"/><Relationship Id="rId5" Type="http://schemas.openxmlformats.org/officeDocument/2006/relationships/hyperlink" Target="New%20Folder%20(2)/Form-5.pdf" TargetMode="External"/><Relationship Id="rId4" Type="http://schemas.openxmlformats.org/officeDocument/2006/relationships/hyperlink" Target="New%20Folder%20(2)/Form-26.pdf"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images.google.com/imgres?imgurl=http://upload.wikimedia.org/wikipedia/en/thumb/c/ca/Mercedes_logo.jpg/250px-Mercedes_logo.jpg&amp;imgrefurl=http://en.wikipedia.org/wiki/Mercedes-Benz&amp;h=183&amp;w=250&amp;sz=19&amp;hl=en&amp;start=27&amp;tbnid=hGLXMHqlQXprjM:&amp;tbnh=81&amp;tbnw=111&amp;prev=/images?q=famous+trademark&amp;start=20&amp;ndsp=20&amp;svnum=10&amp;hl=en&amp;lr=&amp;sa=N" TargetMode="Externa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67.jpe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75.jpeg"/><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audio" Target="../media/audio1.wav"/><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hyperlink" Target="mailto:copyright@nic.in" TargetMode="Externa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hyperlink" Target="https://www.nibusinessinfo.co.uk/content/business-assets" TargetMode="Externa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hyperlink" Target="https://www.nibusinessinfo.co.uk/content/importance-protecting-intellectual-property" TargetMode="External"/><Relationship Id="rId2" Type="http://schemas.openxmlformats.org/officeDocument/2006/relationships/hyperlink" Target="https://www.nibusinessinfo.co.uk/content/different-types-intellectual-property" TargetMode="Externa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7.png"/><Relationship Id="rId1" Type="http://schemas.openxmlformats.org/officeDocument/2006/relationships/slideLayout" Target="../slideLayouts/slideLayout33.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3.xml"/><Relationship Id="rId5" Type="http://schemas.openxmlformats.org/officeDocument/2006/relationships/image" Target="../media/image92.jpe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hyperlink" Target="Trademark.ppt" TargetMode="External"/><Relationship Id="rId7" Type="http://schemas.openxmlformats.org/officeDocument/2006/relationships/image" Target="../media/image93.png"/><Relationship Id="rId2" Type="http://schemas.openxmlformats.org/officeDocument/2006/relationships/hyperlink" Target="Patent.ppt" TargetMode="External"/><Relationship Id="rId1" Type="http://schemas.openxmlformats.org/officeDocument/2006/relationships/slideLayout" Target="../slideLayouts/slideLayout33.xml"/><Relationship Id="rId6" Type="http://schemas.openxmlformats.org/officeDocument/2006/relationships/hyperlink" Target="Copyrights.ppt" TargetMode="External"/><Relationship Id="rId5" Type="http://schemas.openxmlformats.org/officeDocument/2006/relationships/hyperlink" Target="Trade%20Secrets.ppt" TargetMode="External"/><Relationship Id="rId4" Type="http://schemas.openxmlformats.org/officeDocument/2006/relationships/hyperlink" Target="Design.ppt" TargetMode="External"/></Relationships>
</file>

<file path=ppt/slides/_rels/slide9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4.png"/><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7.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00" t="9375" r="1875" b="10156"/>
          <a:stretch>
            <a:fillRect/>
          </a:stretch>
        </p:blipFill>
        <p:spPr bwMode="auto">
          <a:xfrm>
            <a:off x="4560888" y="3289300"/>
            <a:ext cx="4427537" cy="321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l="10437" t="25645" r="48674" b="11794"/>
          <a:stretch>
            <a:fillRect/>
          </a:stretch>
        </p:blipFill>
        <p:spPr bwMode="auto">
          <a:xfrm>
            <a:off x="-20638" y="3795713"/>
            <a:ext cx="4440238" cy="2173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3"/>
          <p:cNvSpPr txBox="1">
            <a:spLocks noChangeArrowheads="1"/>
          </p:cNvSpPr>
          <p:nvPr/>
        </p:nvSpPr>
        <p:spPr>
          <a:xfrm>
            <a:off x="0" y="990600"/>
            <a:ext cx="9144000" cy="2209800"/>
          </a:xfrm>
          <a:prstGeom prst="rect">
            <a:avLst/>
          </a:prstGeom>
          <a:solidFill>
            <a:schemeClr val="tx2"/>
          </a:solidFill>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endParaRPr lang="en-IN" sz="14400" b="1" dirty="0">
              <a:solidFill>
                <a:schemeClr val="bg1"/>
              </a:solidFill>
            </a:endParaRPr>
          </a:p>
          <a:p>
            <a:pPr algn="ctr" fontAlgn="auto">
              <a:spcAft>
                <a:spcPts val="0"/>
              </a:spcAft>
              <a:buFont typeface="Arial" pitchFamily="34" charset="0"/>
              <a:buNone/>
              <a:defRPr/>
            </a:pPr>
            <a:r>
              <a:rPr lang="en-IN" sz="17600" b="1" i="1" dirty="0">
                <a:solidFill>
                  <a:schemeClr val="bg1"/>
                </a:solidFill>
                <a:latin typeface="French Script MT" pitchFamily="66" charset="0"/>
                <a:cs typeface="Aharoni" pitchFamily="2" charset="-79"/>
              </a:rPr>
              <a:t>“Intellectual property”</a:t>
            </a:r>
            <a:r>
              <a:rPr lang="en-US" sz="17600" b="1" i="1" dirty="0" smtClean="0">
                <a:solidFill>
                  <a:schemeClr val="bg1"/>
                </a:solidFill>
                <a:latin typeface="French Script MT" pitchFamily="66" charset="0"/>
                <a:cs typeface="Aharoni" pitchFamily="2" charset="-79"/>
              </a:rPr>
              <a:t>     </a:t>
            </a:r>
            <a:endParaRPr lang="en-US" sz="17600" b="1" i="1" dirty="0">
              <a:solidFill>
                <a:schemeClr val="bg1"/>
              </a:solidFill>
              <a:latin typeface="French Script MT" pitchFamily="66" charset="0"/>
              <a:cs typeface="Aharoni" pitchFamily="2" charset="-79"/>
            </a:endParaRPr>
          </a:p>
          <a:p>
            <a:pPr algn="ctr" fontAlgn="auto">
              <a:spcAft>
                <a:spcPts val="0"/>
              </a:spcAft>
              <a:buFont typeface="Arial" pitchFamily="34" charset="0"/>
              <a:buNone/>
              <a:defRPr/>
            </a:pPr>
            <a:r>
              <a:rPr lang="en-US" sz="11200" b="1" i="1" dirty="0" smtClean="0">
                <a:solidFill>
                  <a:srgbClr val="99FF66"/>
                </a:solidFill>
              </a:rPr>
              <a:t>By: </a:t>
            </a:r>
            <a:r>
              <a:rPr lang="en-US" sz="11200" b="1" i="1" dirty="0" err="1" smtClean="0">
                <a:solidFill>
                  <a:srgbClr val="99FF66"/>
                </a:solidFill>
              </a:rPr>
              <a:t>Tarun</a:t>
            </a:r>
            <a:endParaRPr lang="en-US" sz="11200" b="1" i="1" dirty="0">
              <a:solidFill>
                <a:srgbClr val="99FF66"/>
              </a:solidFill>
            </a:endParaRPr>
          </a:p>
          <a:p>
            <a:pPr marL="0" indent="0" algn="ctr" fontAlgn="auto">
              <a:spcAft>
                <a:spcPts val="0"/>
              </a:spcAft>
              <a:buFont typeface="Arial" pitchFamily="34" charset="0"/>
              <a:buNone/>
              <a:defRPr/>
            </a:pPr>
            <a:r>
              <a:rPr lang="en-IN" sz="7200" b="1" dirty="0">
                <a:solidFill>
                  <a:schemeClr val="bg1"/>
                </a:solidFill>
              </a:rPr>
              <a:t/>
            </a:r>
            <a:br>
              <a:rPr lang="en-IN" sz="7200" b="1" dirty="0">
                <a:solidFill>
                  <a:schemeClr val="bg1"/>
                </a:solidFill>
              </a:rPr>
            </a:br>
            <a:endParaRPr lang="en-US" sz="5600" b="1" i="1" dirty="0">
              <a:solidFill>
                <a:srgbClr val="99FF66"/>
              </a:solidFill>
            </a:endParaRPr>
          </a:p>
          <a:p>
            <a:pPr fontAlgn="auto">
              <a:spcAft>
                <a:spcPts val="0"/>
              </a:spcAft>
              <a:buFont typeface="Arial" pitchFamily="34" charset="0"/>
              <a:buNone/>
              <a:defRPr/>
            </a:pPr>
            <a:endParaRPr lang="en-US" b="1" i="1" dirty="0">
              <a:solidFill>
                <a:srgbClr val="99FF66"/>
              </a:solidFill>
            </a:endParaRPr>
          </a:p>
          <a:p>
            <a:pPr fontAlgn="auto">
              <a:spcAft>
                <a:spcPts val="0"/>
              </a:spcAft>
              <a:buFont typeface="Arial" pitchFamily="34" charset="0"/>
              <a:buNone/>
              <a:defRPr/>
            </a:pPr>
            <a:endParaRPr lang="en-US" dirty="0"/>
          </a:p>
          <a:p>
            <a:pPr fontAlgn="auto">
              <a:spcAft>
                <a:spcPts val="0"/>
              </a:spcAft>
              <a:buFont typeface="Arial" pitchFamily="34" charset="0"/>
              <a:buNone/>
              <a:defRPr/>
            </a:pPr>
            <a:endParaRPr lang="en-US" dirty="0"/>
          </a:p>
          <a:p>
            <a:pPr algn="r" fontAlgn="auto">
              <a:spcAft>
                <a:spcPts val="0"/>
              </a:spcAft>
              <a:buFont typeface="Arial" pitchFamily="34" charset="0"/>
              <a:buNone/>
              <a:defRPr/>
            </a:pPr>
            <a:endParaRPr lang="en-US" dirty="0"/>
          </a:p>
        </p:txBody>
      </p:sp>
      <p:sp>
        <p:nvSpPr>
          <p:cNvPr id="35845" name="Rectangle 3"/>
          <p:cNvSpPr>
            <a:spLocks noChangeArrowheads="1"/>
          </p:cNvSpPr>
          <p:nvPr/>
        </p:nvSpPr>
        <p:spPr bwMode="auto">
          <a:xfrm>
            <a:off x="0" y="-685800"/>
            <a:ext cx="9144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b="1"/>
          </a:p>
          <a:p>
            <a:endParaRPr lang="en-IN" sz="2000"/>
          </a:p>
          <a:p>
            <a:pPr algn="ctr"/>
            <a:r>
              <a:rPr lang="en-IN" sz="2000" b="1" i="1">
                <a:solidFill>
                  <a:srgbClr val="FFC000"/>
                </a:solidFill>
              </a:rPr>
              <a:t> </a:t>
            </a:r>
          </a:p>
          <a:p>
            <a:pPr algn="ctr"/>
            <a:r>
              <a:rPr lang="en-IN" sz="2000" b="1" i="1">
                <a:solidFill>
                  <a:srgbClr val="FFC000"/>
                </a:solidFill>
              </a:rPr>
              <a:t>	</a:t>
            </a:r>
          </a:p>
          <a:p>
            <a:pPr algn="ctr"/>
            <a:r>
              <a:rPr lang="en-IN" sz="2000" b="1" i="1">
                <a:solidFill>
                  <a:srgbClr val="FFC000"/>
                </a:solidFill>
              </a:rPr>
              <a:t> </a:t>
            </a:r>
            <a:r>
              <a:rPr lang="en-IN" sz="2000"/>
              <a:t>	</a:t>
            </a:r>
          </a:p>
        </p:txBody>
      </p:sp>
      <p:sp>
        <p:nvSpPr>
          <p:cNvPr id="35846" name="TextBox 5"/>
          <p:cNvSpPr txBox="1">
            <a:spLocks noChangeArrowheads="1"/>
          </p:cNvSpPr>
          <p:nvPr/>
        </p:nvSpPr>
        <p:spPr bwMode="auto">
          <a:xfrm>
            <a:off x="2209800" y="6153150"/>
            <a:ext cx="441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chemeClr val="tx2"/>
                </a:solidFill>
              </a:rPr>
              <a:t>September 22, 2018</a:t>
            </a:r>
          </a:p>
          <a:p>
            <a:pPr algn="ctr"/>
            <a:r>
              <a:rPr lang="en-IN" sz="2000" b="1">
                <a:solidFill>
                  <a:schemeClr val="tx2"/>
                </a:solidFill>
              </a:rPr>
              <a:t> </a:t>
            </a:r>
            <a:endParaRPr lang="en-US" sz="2000">
              <a:solidFill>
                <a:schemeClr val="tx2"/>
              </a:solidFill>
            </a:endParaRPr>
          </a:p>
        </p:txBody>
      </p:sp>
      <p:pic>
        <p:nvPicPr>
          <p:cNvPr id="11" name="Picture 8" descr="https://pbs.twimg.com/profile_images/459303920154603520/sY6lV9LJ_400x400.png"/>
          <p:cNvPicPr>
            <a:picLocks noChangeAspect="1" noChangeArrowheads="1"/>
          </p:cNvPicPr>
          <p:nvPr/>
        </p:nvPicPr>
        <p:blipFill>
          <a:blip r:embed="rId5" cstate="print"/>
          <a:srcRect/>
          <a:stretch>
            <a:fillRect/>
          </a:stretch>
        </p:blipFill>
        <p:spPr bwMode="auto">
          <a:xfrm>
            <a:off x="402587" y="4953000"/>
            <a:ext cx="990600" cy="691157"/>
          </a:xfrm>
          <a:prstGeom prst="rect">
            <a:avLst/>
          </a:prstGeom>
          <a:ln>
            <a:noFill/>
          </a:ln>
          <a:effectLst>
            <a:softEdge rad="112500"/>
          </a:effectLst>
        </p:spPr>
      </p:pic>
      <p:sp>
        <p:nvSpPr>
          <p:cNvPr id="35848" name="AutoShape 2" descr="Image result for trademar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p>
        </p:txBody>
      </p:sp>
      <p:sp>
        <p:nvSpPr>
          <p:cNvPr id="35849" name="AutoShape 4" descr="Image result for trademar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p>
        </p:txBody>
      </p:sp>
      <p:sp>
        <p:nvSpPr>
          <p:cNvPr id="35850" name="AutoShape 6" descr="Image result for trademar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24200" y="5205009"/>
            <a:ext cx="788680" cy="634100"/>
          </a:xfrm>
          <a:prstGeom prst="ellipse">
            <a:avLst/>
          </a:prstGeom>
          <a:ln w="317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pic>
        <p:nvPicPr>
          <p:cNvPr id="1035" name="Picture 11" descr="Related imag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95979" y="4998275"/>
            <a:ext cx="595877" cy="52378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5853" name="Picture 13" descr="Related imag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998663" y="5167313"/>
            <a:ext cx="557212" cy="55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ooter Placeholder 4"/>
          <p:cNvSpPr>
            <a:spLocks noGrp="1"/>
          </p:cNvSpPr>
          <p:nvPr>
            <p:ph type="ftr" sz="quarter" idx="11"/>
          </p:nvPr>
        </p:nvSpPr>
        <p:spPr>
          <a:xfrm>
            <a:off x="2895600" y="6477000"/>
            <a:ext cx="2895600" cy="365125"/>
          </a:xfrm>
        </p:spPr>
        <p:txBody>
          <a:bodyPr/>
          <a:lstStyle/>
          <a:p>
            <a:pPr>
              <a:defRPr/>
            </a:pPr>
            <a:r>
              <a:rPr lang="en-IN"/>
              <a:t> © </a:t>
            </a:r>
            <a:r>
              <a:rPr lang="en-IN" smtClean="0"/>
              <a:t>Tarun,2018 </a:t>
            </a:r>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sp>
        <p:nvSpPr>
          <p:cNvPr id="45059"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14DFA554-656A-49FB-9100-B8A651CA9873}" type="slidenum">
              <a:rPr lang="en-IN"/>
              <a:pPr>
                <a:defRPr/>
              </a:pPr>
              <a:t>10</a:t>
            </a:fld>
            <a:endParaRPr lang="en-IN"/>
          </a:p>
        </p:txBody>
      </p:sp>
      <p:pic>
        <p:nvPicPr>
          <p:cNvPr id="4506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00013"/>
            <a:ext cx="8928100" cy="6121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mit Sharma\Desktop\AIIMS_central_lawn.jpg"/>
          <p:cNvPicPr>
            <a:picLocks noChangeAspect="1" noChangeArrowheads="1"/>
          </p:cNvPicPr>
          <p:nvPr/>
        </p:nvPicPr>
        <p:blipFill>
          <a:blip r:embed="rId2" cstate="print"/>
          <a:srcRect/>
          <a:stretch>
            <a:fillRect/>
          </a:stretch>
        </p:blipFill>
        <p:spPr bwMode="auto">
          <a:xfrm>
            <a:off x="5940425" y="3789363"/>
            <a:ext cx="2016125" cy="1181100"/>
          </a:xfrm>
          <a:prstGeom prst="rect">
            <a:avLst/>
          </a:prstGeom>
          <a:noFill/>
          <a:ln w="12700">
            <a:solidFill>
              <a:srgbClr val="404040"/>
            </a:solidFill>
            <a:miter lim="800000"/>
            <a:headEnd/>
            <a:tailEnd/>
          </a:ln>
          <a:effectLst>
            <a:outerShdw blurRad="63500" dist="38100" dir="2700000" algn="tl" rotWithShape="0">
              <a:srgbClr val="000000">
                <a:alpha val="39998"/>
              </a:srgbClr>
            </a:outerShdw>
          </a:effectLst>
        </p:spPr>
      </p:pic>
      <p:pic>
        <p:nvPicPr>
          <p:cNvPr id="5" name="Picture 4" descr="Image:Mathdept.jpg">
            <a:hlinkClick r:id="rId3"/>
          </p:cNvPr>
          <p:cNvPicPr>
            <a:picLocks noChangeAspect="1" noChangeArrowheads="1"/>
          </p:cNvPicPr>
          <p:nvPr/>
        </p:nvPicPr>
        <p:blipFill>
          <a:blip r:embed="rId4" cstate="print"/>
          <a:srcRect/>
          <a:stretch>
            <a:fillRect/>
          </a:stretch>
        </p:blipFill>
        <p:spPr bwMode="auto">
          <a:xfrm>
            <a:off x="3260725" y="3789363"/>
            <a:ext cx="2236788" cy="1152525"/>
          </a:xfrm>
          <a:prstGeom prst="rect">
            <a:avLst/>
          </a:prstGeom>
          <a:noFill/>
          <a:ln w="12700">
            <a:solidFill>
              <a:srgbClr val="404040"/>
            </a:solidFill>
            <a:miter lim="800000"/>
            <a:headEnd/>
            <a:tailEnd/>
          </a:ln>
          <a:effectLst>
            <a:outerShdw blurRad="63500" dist="38100" dir="2700000" algn="tl" rotWithShape="0">
              <a:srgbClr val="000000">
                <a:alpha val="39998"/>
              </a:srgbClr>
            </a:outerShdw>
          </a:effectLst>
        </p:spPr>
      </p:pic>
      <p:pic>
        <p:nvPicPr>
          <p:cNvPr id="7" name="Picture 1" descr="C:\Users\Amit Sharma\Desktop\pic01.jpg"/>
          <p:cNvPicPr>
            <a:picLocks noChangeAspect="1" noChangeArrowheads="1"/>
          </p:cNvPicPr>
          <p:nvPr/>
        </p:nvPicPr>
        <p:blipFill>
          <a:blip r:embed="rId5" cstate="print"/>
          <a:srcRect l="2263" r="2682"/>
          <a:stretch>
            <a:fillRect/>
          </a:stretch>
        </p:blipFill>
        <p:spPr bwMode="auto">
          <a:xfrm>
            <a:off x="755650" y="3789363"/>
            <a:ext cx="2016125" cy="1182687"/>
          </a:xfrm>
          <a:prstGeom prst="rect">
            <a:avLst/>
          </a:prstGeom>
          <a:noFill/>
          <a:ln w="12700">
            <a:solidFill>
              <a:srgbClr val="404040"/>
            </a:solidFill>
            <a:miter lim="800000"/>
            <a:headEnd/>
            <a:tailEnd/>
          </a:ln>
          <a:effectLst>
            <a:outerShdw blurRad="63500" dist="38100" dir="2700000" algn="tl" rotWithShape="0">
              <a:srgbClr val="000000">
                <a:alpha val="39998"/>
              </a:srgbClr>
            </a:outerShdw>
          </a:effectLst>
        </p:spPr>
      </p:pic>
      <p:pic>
        <p:nvPicPr>
          <p:cNvPr id="137221" name="Picture 2" descr="Image result for Department of Biotechnology"/>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360" t="18164" r="17604" b="5411"/>
          <a:stretch>
            <a:fillRect/>
          </a:stretch>
        </p:blipFill>
        <p:spPr bwMode="auto">
          <a:xfrm>
            <a:off x="3492500" y="2276475"/>
            <a:ext cx="1800225" cy="97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2" name="TextBox 6"/>
          <p:cNvSpPr txBox="1">
            <a:spLocks noChangeArrowheads="1"/>
          </p:cNvSpPr>
          <p:nvPr/>
        </p:nvSpPr>
        <p:spPr bwMode="auto">
          <a:xfrm>
            <a:off x="755650" y="5084763"/>
            <a:ext cx="216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000000"/>
                </a:solidFill>
                <a:latin typeface="Times New Roman" pitchFamily="18" charset="0"/>
                <a:cs typeface="Times New Roman" pitchFamily="18" charset="0"/>
              </a:rPr>
              <a:t>Stanford University, CA</a:t>
            </a:r>
          </a:p>
        </p:txBody>
      </p:sp>
      <p:sp>
        <p:nvSpPr>
          <p:cNvPr id="137223" name="TextBox 7"/>
          <p:cNvSpPr txBox="1">
            <a:spLocks noChangeArrowheads="1"/>
          </p:cNvSpPr>
          <p:nvPr/>
        </p:nvSpPr>
        <p:spPr bwMode="auto">
          <a:xfrm>
            <a:off x="6011863" y="5013325"/>
            <a:ext cx="1933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000000"/>
                </a:solidFill>
                <a:latin typeface="Times New Roman" pitchFamily="18" charset="0"/>
                <a:cs typeface="Times New Roman" pitchFamily="18" charset="0"/>
              </a:rPr>
              <a:t>AIIMS, New Delhi</a:t>
            </a:r>
          </a:p>
        </p:txBody>
      </p:sp>
      <p:sp>
        <p:nvSpPr>
          <p:cNvPr id="137224" name="TextBox 8"/>
          <p:cNvSpPr txBox="1">
            <a:spLocks noChangeArrowheads="1"/>
          </p:cNvSpPr>
          <p:nvPr/>
        </p:nvSpPr>
        <p:spPr bwMode="auto">
          <a:xfrm>
            <a:off x="3563938" y="5013325"/>
            <a:ext cx="1524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000000"/>
                </a:solidFill>
                <a:latin typeface="Times New Roman" pitchFamily="18" charset="0"/>
                <a:cs typeface="Times New Roman" pitchFamily="18" charset="0"/>
              </a:rPr>
              <a:t>IIT, New Delhi</a:t>
            </a:r>
          </a:p>
        </p:txBody>
      </p:sp>
      <p:sp>
        <p:nvSpPr>
          <p:cNvPr id="137225" name="TextBox 6"/>
          <p:cNvSpPr txBox="1">
            <a:spLocks noChangeArrowheads="1"/>
          </p:cNvSpPr>
          <p:nvPr/>
        </p:nvSpPr>
        <p:spPr bwMode="auto">
          <a:xfrm>
            <a:off x="3132138" y="3357563"/>
            <a:ext cx="24495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a:solidFill>
                  <a:srgbClr val="000000"/>
                </a:solidFill>
                <a:latin typeface="Times New Roman" pitchFamily="18" charset="0"/>
                <a:cs typeface="Times New Roman" pitchFamily="18" charset="0"/>
              </a:rPr>
              <a:t>Department of Biotechnology </a:t>
            </a:r>
          </a:p>
        </p:txBody>
      </p:sp>
      <p:sp>
        <p:nvSpPr>
          <p:cNvPr id="14" name="Title 1"/>
          <p:cNvSpPr txBox="1">
            <a:spLocks/>
          </p:cNvSpPr>
          <p:nvPr/>
        </p:nvSpPr>
        <p:spPr>
          <a:xfrm>
            <a:off x="0" y="-26988"/>
            <a:ext cx="9144000" cy="1143001"/>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algn="ctr" fontAlgn="auto">
              <a:spcAft>
                <a:spcPts val="0"/>
              </a:spcAft>
              <a:defRPr/>
            </a:pPr>
            <a:r>
              <a:rPr lang="en-IN" sz="3200" b="1" dirty="0">
                <a:solidFill>
                  <a:prstClr val="white"/>
                </a:solidFill>
              </a:rPr>
              <a:t>Enabling Ownership Clarity of IP </a:t>
            </a:r>
          </a:p>
          <a:p>
            <a:pPr algn="ctr" fontAlgn="auto">
              <a:spcAft>
                <a:spcPts val="0"/>
              </a:spcAft>
              <a:defRPr/>
            </a:pPr>
            <a:r>
              <a:rPr lang="en-IN" sz="3200" b="1" dirty="0">
                <a:solidFill>
                  <a:prstClr val="white"/>
                </a:solidFill>
              </a:rPr>
              <a:t>for Commercialization</a:t>
            </a:r>
            <a:endParaRPr lang="en-GB" sz="3200" b="1" dirty="0">
              <a:solidFill>
                <a:prstClr val="white"/>
              </a:solidFill>
            </a:endParaRPr>
          </a:p>
        </p:txBody>
      </p:sp>
      <p:sp>
        <p:nvSpPr>
          <p:cNvPr id="15" name="Rounded Rectangle 14"/>
          <p:cNvSpPr/>
          <p:nvPr/>
        </p:nvSpPr>
        <p:spPr>
          <a:xfrm>
            <a:off x="2124075" y="1196975"/>
            <a:ext cx="5040313" cy="360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rPr>
              <a:t>Four Collaborators-One Program</a:t>
            </a:r>
            <a:endParaRPr lang="en-IN" dirty="0">
              <a:solidFill>
                <a:prstClr val="white"/>
              </a:solidFill>
            </a:endParaRPr>
          </a:p>
        </p:txBody>
      </p:sp>
      <p:pic>
        <p:nvPicPr>
          <p:cNvPr id="137228" name="Picture 4" descr="Image result for who shall own"/>
          <p:cNvPicPr>
            <a:picLocks noChangeAspect="1" noChangeArrowheads="1"/>
          </p:cNvPicPr>
          <p:nvPr/>
        </p:nvPicPr>
        <p:blipFill>
          <a:blip r:embed="rId7" cstate="print">
            <a:extLst>
              <a:ext uri="{28A0092B-C50C-407E-A947-70E740481C1C}">
                <a14:useLocalDpi xmlns:a14="http://schemas.microsoft.com/office/drawing/2010/main" xmlns="" val="0"/>
              </a:ext>
            </a:extLst>
          </a:blip>
          <a:srcRect l="4408" b="5469"/>
          <a:stretch>
            <a:fillRect/>
          </a:stretch>
        </p:blipFill>
        <p:spPr bwMode="auto">
          <a:xfrm>
            <a:off x="827088" y="2133600"/>
            <a:ext cx="1584325"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395288" y="1700213"/>
            <a:ext cx="2232025" cy="4333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solidFill>
                  <a:prstClr val="black"/>
                </a:solidFill>
              </a:rPr>
              <a:t>Who owns the IP</a:t>
            </a:r>
            <a:endParaRPr lang="en-IN" dirty="0">
              <a:solidFill>
                <a:prstClr val="black"/>
              </a:solidFill>
            </a:endParaRPr>
          </a:p>
        </p:txBody>
      </p:sp>
      <p:sp>
        <p:nvSpPr>
          <p:cNvPr id="18" name="Rectangle 17"/>
          <p:cNvSpPr/>
          <p:nvPr/>
        </p:nvSpPr>
        <p:spPr>
          <a:xfrm>
            <a:off x="3132138" y="1700213"/>
            <a:ext cx="2232025" cy="4333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solidFill>
                  <a:prstClr val="black"/>
                </a:solidFill>
              </a:rPr>
              <a:t>Joint IP</a:t>
            </a:r>
            <a:endParaRPr lang="en-IN" dirty="0">
              <a:solidFill>
                <a:prstClr val="black"/>
              </a:solidFill>
            </a:endParaRPr>
          </a:p>
        </p:txBody>
      </p:sp>
      <p:sp>
        <p:nvSpPr>
          <p:cNvPr id="19" name="Rectangle 18"/>
          <p:cNvSpPr/>
          <p:nvPr/>
        </p:nvSpPr>
        <p:spPr>
          <a:xfrm>
            <a:off x="5724525" y="1700213"/>
            <a:ext cx="2951163" cy="4333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dirty="0">
                <a:solidFill>
                  <a:prstClr val="black"/>
                </a:solidFill>
              </a:rPr>
              <a:t>Commercialization  Issues</a:t>
            </a:r>
            <a:endParaRPr lang="en-IN" dirty="0">
              <a:solidFill>
                <a:prstClr val="black"/>
              </a:solidFill>
            </a:endParaRPr>
          </a:p>
        </p:txBody>
      </p:sp>
      <p:cxnSp>
        <p:nvCxnSpPr>
          <p:cNvPr id="21" name="Straight Arrow Connector 20"/>
          <p:cNvCxnSpPr>
            <a:stCxn id="17" idx="3"/>
            <a:endCxn id="18" idx="1"/>
          </p:cNvCxnSpPr>
          <p:nvPr/>
        </p:nvCxnSpPr>
        <p:spPr>
          <a:xfrm>
            <a:off x="2627313" y="1916113"/>
            <a:ext cx="504825"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a:stCxn id="18" idx="3"/>
            <a:endCxn id="19" idx="1"/>
          </p:cNvCxnSpPr>
          <p:nvPr/>
        </p:nvCxnSpPr>
        <p:spPr>
          <a:xfrm>
            <a:off x="5364163" y="1916113"/>
            <a:ext cx="360362"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pic>
        <p:nvPicPr>
          <p:cNvPr id="137234" name="Picture 6" descr="Image result for wrong cross"/>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72000" y="1412875"/>
            <a:ext cx="963613" cy="96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ounded Rectangle 27"/>
          <p:cNvSpPr/>
          <p:nvPr/>
        </p:nvSpPr>
        <p:spPr>
          <a:xfrm>
            <a:off x="3059113" y="5589588"/>
            <a:ext cx="3889375" cy="360362"/>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solidFill>
                  <a:prstClr val="white"/>
                </a:solidFill>
              </a:rPr>
              <a:t>Ownership by One Neutral Body</a:t>
            </a:r>
            <a:endParaRPr lang="en-IN" b="1" dirty="0">
              <a:solidFill>
                <a:prstClr val="white"/>
              </a:solidFill>
            </a:endParaRPr>
          </a:p>
        </p:txBody>
      </p:sp>
      <p:pic>
        <p:nvPicPr>
          <p:cNvPr id="137236" name="Picture 8" descr="Image result for bcil delhi"/>
          <p:cNvPicPr>
            <a:picLocks noChangeAspect="1" noChangeArrowheads="1"/>
          </p:cNvPicPr>
          <p:nvPr/>
        </p:nvPicPr>
        <p:blipFill>
          <a:blip r:embed="rId9" cstate="print">
            <a:extLst>
              <a:ext uri="{28A0092B-C50C-407E-A947-70E740481C1C}">
                <a14:useLocalDpi xmlns:a14="http://schemas.microsoft.com/office/drawing/2010/main" xmlns="" val="0"/>
              </a:ext>
            </a:extLst>
          </a:blip>
          <a:srcRect l="29167" t="11363" r="25000"/>
          <a:stretch>
            <a:fillRect/>
          </a:stretch>
        </p:blipFill>
        <p:spPr bwMode="auto">
          <a:xfrm>
            <a:off x="179388" y="5661025"/>
            <a:ext cx="792162"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Rounded Rectangle 29"/>
          <p:cNvSpPr/>
          <p:nvPr/>
        </p:nvSpPr>
        <p:spPr>
          <a:xfrm>
            <a:off x="3059113" y="6165850"/>
            <a:ext cx="3889375" cy="358775"/>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b="1" dirty="0">
                <a:solidFill>
                  <a:prstClr val="white"/>
                </a:solidFill>
              </a:rPr>
              <a:t>Commercialization rights to BCIL</a:t>
            </a:r>
            <a:endParaRPr lang="en-IN" b="1" dirty="0">
              <a:solidFill>
                <a:prstClr val="white"/>
              </a:solidFill>
            </a:endParaRPr>
          </a:p>
        </p:txBody>
      </p:sp>
      <p:sp>
        <p:nvSpPr>
          <p:cNvPr id="31" name="32-Point Star 30"/>
          <p:cNvSpPr/>
          <p:nvPr/>
        </p:nvSpPr>
        <p:spPr>
          <a:xfrm>
            <a:off x="6516688" y="5300663"/>
            <a:ext cx="2627312" cy="1557337"/>
          </a:xfrm>
          <a:prstGeom prst="star32">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sz="1400" b="1" dirty="0">
                <a:solidFill>
                  <a:prstClr val="black"/>
                </a:solidFill>
              </a:rPr>
              <a:t>19 Technologies transferred,</a:t>
            </a:r>
          </a:p>
          <a:p>
            <a:pPr algn="ctr" fontAlgn="auto">
              <a:spcBef>
                <a:spcPts val="0"/>
              </a:spcBef>
              <a:spcAft>
                <a:spcPts val="0"/>
              </a:spcAft>
              <a:defRPr/>
            </a:pPr>
            <a:r>
              <a:rPr lang="en-US" sz="1400" b="1" dirty="0">
                <a:solidFill>
                  <a:srgbClr val="C00000"/>
                </a:solidFill>
              </a:rPr>
              <a:t>Five products   commercially launched </a:t>
            </a:r>
            <a:endParaRPr lang="en-IN" sz="1400" b="1" dirty="0">
              <a:solidFill>
                <a:srgbClr val="C00000"/>
              </a:solidFill>
            </a:endParaRPr>
          </a:p>
        </p:txBody>
      </p:sp>
      <p:pic>
        <p:nvPicPr>
          <p:cNvPr id="137239" name="Picture 10" descr="Image result for Solution"/>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00113" y="5516563"/>
            <a:ext cx="1946275"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40" name="Footer Placeholder 1"/>
          <p:cNvSpPr>
            <a:spLocks noGrp="1"/>
          </p:cNvSpPr>
          <p:nvPr>
            <p:ph type="ftr" sz="quarter" idx="11"/>
          </p:nvPr>
        </p:nvSpPr>
        <p:spPr bwMode="auto">
          <a:xfrm>
            <a:off x="-609600" y="6532563"/>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724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839FD2E-CE54-4E8D-9258-AF7CC8153347}" type="slidenum">
              <a:rPr lang="en-IN">
                <a:solidFill>
                  <a:srgbClr val="898989"/>
                </a:solidFill>
              </a:rPr>
              <a:pPr fontAlgn="base">
                <a:spcBef>
                  <a:spcPct val="0"/>
                </a:spcBef>
                <a:spcAft>
                  <a:spcPct val="0"/>
                </a:spcAft>
              </a:pPr>
              <a:t>100</a:t>
            </a:fld>
            <a:endParaRPr lang="en-IN">
              <a:solidFill>
                <a:srgbClr val="898989"/>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153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4" name="TextBox 4"/>
          <p:cNvSpPr txBox="1">
            <a:spLocks noChangeArrowheads="1"/>
          </p:cNvSpPr>
          <p:nvPr/>
        </p:nvSpPr>
        <p:spPr bwMode="auto">
          <a:xfrm>
            <a:off x="533400" y="998538"/>
            <a:ext cx="533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sz="2400" b="1">
              <a:solidFill>
                <a:srgbClr val="000000"/>
              </a:solidFill>
            </a:endParaRPr>
          </a:p>
          <a:p>
            <a:pPr algn="ctr"/>
            <a:endParaRPr lang="en-IN" b="1">
              <a:solidFill>
                <a:srgbClr val="000000"/>
              </a:solidFill>
            </a:endParaRPr>
          </a:p>
        </p:txBody>
      </p:sp>
      <p:sp>
        <p:nvSpPr>
          <p:cNvPr id="138245" name="TextBox 5"/>
          <p:cNvSpPr txBox="1">
            <a:spLocks noChangeArrowheads="1"/>
          </p:cNvSpPr>
          <p:nvPr/>
        </p:nvSpPr>
        <p:spPr bwMode="auto">
          <a:xfrm>
            <a:off x="1219200" y="19050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38246" name="TextBox 6"/>
          <p:cNvSpPr txBox="1">
            <a:spLocks noChangeArrowheads="1"/>
          </p:cNvSpPr>
          <p:nvPr/>
        </p:nvSpPr>
        <p:spPr bwMode="auto">
          <a:xfrm>
            <a:off x="1524000" y="28956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38247" name="TextBox 7"/>
          <p:cNvSpPr txBox="1">
            <a:spLocks noChangeArrowheads="1"/>
          </p:cNvSpPr>
          <p:nvPr/>
        </p:nvSpPr>
        <p:spPr bwMode="auto">
          <a:xfrm>
            <a:off x="1524000" y="388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38248" name="TextBox 10"/>
          <p:cNvSpPr txBox="1">
            <a:spLocks noChangeArrowheads="1"/>
          </p:cNvSpPr>
          <p:nvPr/>
        </p:nvSpPr>
        <p:spPr bwMode="auto">
          <a:xfrm>
            <a:off x="1143000" y="48768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38249" name="TextBox 8"/>
          <p:cNvSpPr txBox="1">
            <a:spLocks noChangeArrowheads="1"/>
          </p:cNvSpPr>
          <p:nvPr/>
        </p:nvSpPr>
        <p:spPr bwMode="auto">
          <a:xfrm>
            <a:off x="609600" y="58674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38250" name="Footer Placeholder 3"/>
          <p:cNvSpPr>
            <a:spLocks noGrp="1"/>
          </p:cNvSpPr>
          <p:nvPr>
            <p:ph type="ftr" sz="quarter" idx="11"/>
          </p:nvPr>
        </p:nvSpPr>
        <p:spPr bwMode="auto">
          <a:xfrm>
            <a:off x="-533400" y="65690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8251"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930A46F-9BEC-4AAD-B0E8-E301D4D681F5}" type="slidenum">
              <a:rPr lang="en-IN">
                <a:solidFill>
                  <a:srgbClr val="898989"/>
                </a:solidFill>
              </a:rPr>
              <a:pPr fontAlgn="base">
                <a:spcBef>
                  <a:spcPct val="0"/>
                </a:spcBef>
                <a:spcAft>
                  <a:spcPct val="0"/>
                </a:spcAft>
              </a:pPr>
              <a:t>101</a:t>
            </a:fld>
            <a:endParaRPr lang="en-IN">
              <a:solidFill>
                <a:srgbClr val="898989"/>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BCIL_log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8550" y="6192838"/>
            <a:ext cx="392113" cy="63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0"/>
            <a:ext cx="9144000" cy="9906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lstStyle/>
          <a:p>
            <a:pPr algn="ctr" fontAlgn="auto">
              <a:spcAft>
                <a:spcPts val="0"/>
              </a:spcAft>
              <a:defRPr/>
            </a:pPr>
            <a:r>
              <a:rPr lang="en-GB" sz="2800" b="1" dirty="0">
                <a:solidFill>
                  <a:prstClr val="white"/>
                </a:solidFill>
              </a:rPr>
              <a:t>“Technology Valuation” for Realising </a:t>
            </a:r>
          </a:p>
          <a:p>
            <a:pPr algn="ctr" fontAlgn="auto">
              <a:spcAft>
                <a:spcPts val="0"/>
              </a:spcAft>
              <a:defRPr/>
            </a:pPr>
            <a:r>
              <a:rPr lang="en-GB" sz="2800" b="1" dirty="0">
                <a:solidFill>
                  <a:prstClr val="white"/>
                </a:solidFill>
              </a:rPr>
              <a:t>Appropriate Deal Value </a:t>
            </a:r>
            <a:endParaRPr lang="en-US" sz="2800" b="1" dirty="0">
              <a:solidFill>
                <a:prstClr val="white"/>
              </a:solidFill>
            </a:endParaRPr>
          </a:p>
        </p:txBody>
      </p:sp>
      <p:sp>
        <p:nvSpPr>
          <p:cNvPr id="6" name="Rounded Rectangle 5"/>
          <p:cNvSpPr/>
          <p:nvPr/>
        </p:nvSpPr>
        <p:spPr>
          <a:xfrm>
            <a:off x="827088" y="1125538"/>
            <a:ext cx="5616575" cy="1295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GB" b="1" dirty="0">
                <a:solidFill>
                  <a:prstClr val="white"/>
                </a:solidFill>
                <a:latin typeface="Tahoma" pitchFamily="34" charset="0"/>
                <a:cs typeface="Tahoma" pitchFamily="34" charset="0"/>
              </a:rPr>
              <a:t>Technology</a:t>
            </a:r>
          </a:p>
          <a:p>
            <a:pPr algn="ctr" fontAlgn="auto">
              <a:spcBef>
                <a:spcPts val="0"/>
              </a:spcBef>
              <a:spcAft>
                <a:spcPts val="0"/>
              </a:spcAft>
              <a:defRPr/>
            </a:pPr>
            <a:r>
              <a:rPr lang="en-GB" b="1" dirty="0">
                <a:solidFill>
                  <a:prstClr val="white"/>
                </a:solidFill>
                <a:latin typeface="Tahoma" pitchFamily="34" charset="0"/>
                <a:cs typeface="Tahoma" pitchFamily="34" charset="0"/>
              </a:rPr>
              <a:t>An Emergency Medical Device for Cardiac Patients, developed at AIIMS </a:t>
            </a:r>
            <a:endParaRPr lang="en-IN" b="1" dirty="0">
              <a:solidFill>
                <a:prstClr val="white"/>
              </a:solidFill>
            </a:endParaRPr>
          </a:p>
        </p:txBody>
      </p:sp>
      <p:sp>
        <p:nvSpPr>
          <p:cNvPr id="21" name="Rounded Rectangle 20"/>
          <p:cNvSpPr/>
          <p:nvPr/>
        </p:nvSpPr>
        <p:spPr>
          <a:xfrm>
            <a:off x="722313" y="2708275"/>
            <a:ext cx="6842125" cy="765175"/>
          </a:xfrm>
          <a:prstGeom prst="roundRect">
            <a:avLst>
              <a:gd name="adj" fmla="val 50000"/>
            </a:avLst>
          </a:prstGeom>
          <a:solidFill>
            <a:srgbClr val="D1FBFD"/>
          </a:solidFill>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GB" dirty="0">
                <a:solidFill>
                  <a:prstClr val="black"/>
                </a:solidFill>
                <a:latin typeface="Tahoma" pitchFamily="34" charset="0"/>
                <a:cs typeface="Tahoma" pitchFamily="34" charset="0"/>
              </a:rPr>
              <a:t>Class- III, Technology Intensive device </a:t>
            </a:r>
          </a:p>
          <a:p>
            <a:pPr algn="ctr" fontAlgn="auto">
              <a:spcBef>
                <a:spcPts val="0"/>
              </a:spcBef>
              <a:spcAft>
                <a:spcPts val="0"/>
              </a:spcAft>
              <a:defRPr/>
            </a:pPr>
            <a:r>
              <a:rPr lang="en-GB" dirty="0">
                <a:solidFill>
                  <a:prstClr val="black"/>
                </a:solidFill>
                <a:latin typeface="Tahoma" pitchFamily="34" charset="0"/>
                <a:cs typeface="Tahoma" pitchFamily="34" charset="0"/>
              </a:rPr>
              <a:t>IP protected in India, Europe, USA, Israel and Australia </a:t>
            </a:r>
            <a:endParaRPr lang="en-GB" dirty="0">
              <a:solidFill>
                <a:prstClr val="white"/>
              </a:solidFill>
              <a:latin typeface="Tahoma" pitchFamily="34" charset="0"/>
              <a:cs typeface="Tahoma" pitchFamily="34" charset="0"/>
            </a:endParaRPr>
          </a:p>
        </p:txBody>
      </p:sp>
      <p:sp>
        <p:nvSpPr>
          <p:cNvPr id="139270" name="AutoShape 2" descr="Image result for wrong cros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solidFill>
                <a:srgbClr val="000000"/>
              </a:solidFill>
            </a:endParaRPr>
          </a:p>
        </p:txBody>
      </p:sp>
      <p:sp>
        <p:nvSpPr>
          <p:cNvPr id="139271" name="AutoShape 4" descr="Image result for wrong cros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solidFill>
                <a:srgbClr val="000000"/>
              </a:solidFill>
            </a:endParaRPr>
          </a:p>
        </p:txBody>
      </p:sp>
      <p:sp>
        <p:nvSpPr>
          <p:cNvPr id="139272" name="AutoShape 8" descr="Image result for right tick transparent background"/>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solidFill>
                <a:srgbClr val="000000"/>
              </a:solidFill>
            </a:endParaRPr>
          </a:p>
        </p:txBody>
      </p:sp>
      <p:sp>
        <p:nvSpPr>
          <p:cNvPr id="139273" name="AutoShape 10" descr="Image result for right tick transparent background"/>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solidFill>
                <a:srgbClr val="000000"/>
              </a:solidFill>
            </a:endParaRPr>
          </a:p>
        </p:txBody>
      </p:sp>
      <p:sp>
        <p:nvSpPr>
          <p:cNvPr id="139274" name="AutoShape 12" descr="Image result for right tick transparent background"/>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IN">
              <a:solidFill>
                <a:srgbClr val="000000"/>
              </a:solidFill>
            </a:endParaRPr>
          </a:p>
        </p:txBody>
      </p:sp>
      <p:pic>
        <p:nvPicPr>
          <p:cNvPr id="139275" name="Picture 2" descr="Related 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43663" y="1157288"/>
            <a:ext cx="2089150"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7" name="Table 1026"/>
          <p:cNvGraphicFramePr>
            <a:graphicFrameLocks noGrp="1"/>
          </p:cNvGraphicFramePr>
          <p:nvPr/>
        </p:nvGraphicFramePr>
        <p:xfrm>
          <a:off x="2290763" y="3644900"/>
          <a:ext cx="3937000" cy="1246188"/>
        </p:xfrm>
        <a:graphic>
          <a:graphicData uri="http://schemas.openxmlformats.org/drawingml/2006/table">
            <a:tbl>
              <a:tblPr>
                <a:tableStyleId>{5C22544A-7EE6-4342-B048-85BDC9FD1C3A}</a:tableStyleId>
              </a:tblPr>
              <a:tblGrid>
                <a:gridCol w="2919466">
                  <a:extLst>
                    <a:ext uri="{9D8B030D-6E8A-4147-A177-3AD203B41FA5}"/>
                  </a:extLst>
                </a:gridCol>
                <a:gridCol w="1017534">
                  <a:extLst>
                    <a:ext uri="{9D8B030D-6E8A-4147-A177-3AD203B41FA5}"/>
                  </a:extLst>
                </a:gridCol>
              </a:tblGrid>
              <a:tr h="247885">
                <a:tc>
                  <a:txBody>
                    <a:bodyPr/>
                    <a:lstStyle/>
                    <a:p>
                      <a:pPr algn="ctr" fontAlgn="b"/>
                      <a:r>
                        <a:rPr lang="en-IN" sz="1200" u="none" strike="noStrike" dirty="0">
                          <a:effectLst/>
                        </a:rPr>
                        <a:t>Key Assumptions</a:t>
                      </a:r>
                      <a:endParaRPr lang="en-IN" sz="1200" b="1" i="0" u="none" strike="noStrike" dirty="0">
                        <a:effectLst/>
                        <a:latin typeface="Arial"/>
                      </a:endParaRPr>
                    </a:p>
                  </a:txBody>
                  <a:tcPr marL="9525" marR="9525" marT="95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IN" sz="1200" u="none" strike="noStrike" dirty="0">
                          <a:effectLst/>
                        </a:rPr>
                        <a:t> </a:t>
                      </a:r>
                      <a:endParaRPr lang="en-IN" sz="1200" b="0" i="0" u="none" strike="noStrike" dirty="0">
                        <a:effectLst/>
                        <a:latin typeface="Arial"/>
                      </a:endParaRPr>
                    </a:p>
                  </a:txBody>
                  <a:tcPr marL="9525" marR="9525" marT="95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extLst>
              </a:tr>
              <a:tr h="227604">
                <a:tc>
                  <a:txBody>
                    <a:bodyPr/>
                    <a:lstStyle/>
                    <a:p>
                      <a:pPr algn="ctr" fontAlgn="b"/>
                      <a:r>
                        <a:rPr lang="en-IN" sz="1200" u="none" strike="noStrike" dirty="0">
                          <a:effectLst/>
                        </a:rPr>
                        <a:t>Assumption</a:t>
                      </a:r>
                      <a:endParaRPr lang="en-IN" sz="1200" b="0" i="0" u="none" strike="noStrike" dirty="0">
                        <a:effectLst/>
                        <a:latin typeface="Arial"/>
                      </a:endParaRPr>
                    </a:p>
                  </a:txBody>
                  <a:tcPr marL="9525" marR="9525" marT="9520" marB="0" anchor="b">
                    <a:lnL w="12700" cap="flat" cmpd="sng" algn="ctr">
                      <a:solidFill>
                        <a:schemeClr val="tx1"/>
                      </a:solidFill>
                      <a:prstDash val="solid"/>
                      <a:round/>
                      <a:headEnd type="none" w="med" len="med"/>
                      <a:tailEnd type="none" w="med" len="med"/>
                    </a:lnL>
                  </a:tcPr>
                </a:tc>
                <a:tc>
                  <a:txBody>
                    <a:bodyPr/>
                    <a:lstStyle/>
                    <a:p>
                      <a:pPr algn="ctr" fontAlgn="b"/>
                      <a:r>
                        <a:rPr lang="en-IN" sz="1200" u="none" strike="noStrike" dirty="0">
                          <a:effectLst/>
                        </a:rPr>
                        <a:t>#</a:t>
                      </a:r>
                      <a:endParaRPr lang="en-IN" sz="1200" b="0" i="0" u="none" strike="noStrike" dirty="0">
                        <a:effectLst/>
                        <a:latin typeface="Arial"/>
                      </a:endParaRPr>
                    </a:p>
                  </a:txBody>
                  <a:tcPr marL="9525" marR="9525" marT="9520" marB="0" anchor="b">
                    <a:lnR w="12700" cap="flat" cmpd="sng" algn="ctr">
                      <a:solidFill>
                        <a:schemeClr val="tx1"/>
                      </a:solidFill>
                      <a:prstDash val="solid"/>
                      <a:round/>
                      <a:headEnd type="none" w="med" len="med"/>
                      <a:tailEnd type="none" w="med" len="med"/>
                    </a:lnR>
                  </a:tcPr>
                </a:tc>
                <a:extLst>
                  <a:ext uri="{0D108BD9-81ED-4DB2-BD59-A6C34878D82A}"/>
                </a:extLst>
              </a:tr>
              <a:tr h="227604">
                <a:tc>
                  <a:txBody>
                    <a:bodyPr/>
                    <a:lstStyle/>
                    <a:p>
                      <a:pPr algn="ctr" fontAlgn="b"/>
                      <a:r>
                        <a:rPr lang="en-IN" sz="1200" u="none" strike="noStrike">
                          <a:effectLst/>
                        </a:rPr>
                        <a:t>Number of Hospitals, who will need device</a:t>
                      </a:r>
                      <a:endParaRPr lang="en-IN" sz="1200" b="0" i="0" u="none" strike="noStrike">
                        <a:effectLst/>
                        <a:latin typeface="Arial"/>
                      </a:endParaRPr>
                    </a:p>
                  </a:txBody>
                  <a:tcPr marL="9525" marR="9525" marT="9520" marB="0" anchor="b">
                    <a:lnL w="12700" cap="flat" cmpd="sng" algn="ctr">
                      <a:solidFill>
                        <a:schemeClr val="tx1"/>
                      </a:solidFill>
                      <a:prstDash val="solid"/>
                      <a:round/>
                      <a:headEnd type="none" w="med" len="med"/>
                      <a:tailEnd type="none" w="med" len="med"/>
                    </a:lnL>
                  </a:tcPr>
                </a:tc>
                <a:tc>
                  <a:txBody>
                    <a:bodyPr/>
                    <a:lstStyle/>
                    <a:p>
                      <a:pPr algn="ctr" fontAlgn="b"/>
                      <a:r>
                        <a:rPr lang="en-IN" sz="1200" u="none" strike="noStrike">
                          <a:effectLst/>
                        </a:rPr>
                        <a:t>50,113</a:t>
                      </a:r>
                      <a:endParaRPr lang="en-IN" sz="1200" b="0" i="0" u="none" strike="noStrike">
                        <a:solidFill>
                          <a:srgbClr val="0000D4"/>
                        </a:solidFill>
                        <a:effectLst/>
                        <a:latin typeface="Arial"/>
                      </a:endParaRPr>
                    </a:p>
                  </a:txBody>
                  <a:tcPr marL="9525" marR="9525" marT="9520" marB="0" anchor="b">
                    <a:lnR w="12700" cap="flat" cmpd="sng" algn="ctr">
                      <a:solidFill>
                        <a:schemeClr val="tx1"/>
                      </a:solidFill>
                      <a:prstDash val="solid"/>
                      <a:round/>
                      <a:headEnd type="none" w="med" len="med"/>
                      <a:tailEnd type="none" w="med" len="med"/>
                    </a:lnR>
                  </a:tcPr>
                </a:tc>
                <a:extLst>
                  <a:ext uri="{0D108BD9-81ED-4DB2-BD59-A6C34878D82A}"/>
                </a:extLst>
              </a:tr>
              <a:tr h="227604">
                <a:tc>
                  <a:txBody>
                    <a:bodyPr/>
                    <a:lstStyle/>
                    <a:p>
                      <a:pPr algn="ctr" fontAlgn="b"/>
                      <a:r>
                        <a:rPr lang="en-IN" sz="1200" u="none" strike="noStrike">
                          <a:effectLst/>
                        </a:rPr>
                        <a:t>Growth in Demand</a:t>
                      </a:r>
                      <a:endParaRPr lang="en-IN" sz="1200" b="0" i="0" u="none" strike="noStrike">
                        <a:effectLst/>
                        <a:latin typeface="Arial"/>
                      </a:endParaRPr>
                    </a:p>
                  </a:txBody>
                  <a:tcPr marL="9525" marR="9525" marT="9520" marB="0" anchor="b">
                    <a:lnL w="12700" cap="flat" cmpd="sng" algn="ctr">
                      <a:solidFill>
                        <a:schemeClr val="tx1"/>
                      </a:solidFill>
                      <a:prstDash val="solid"/>
                      <a:round/>
                      <a:headEnd type="none" w="med" len="med"/>
                      <a:tailEnd type="none" w="med" len="med"/>
                    </a:lnL>
                  </a:tcPr>
                </a:tc>
                <a:tc>
                  <a:txBody>
                    <a:bodyPr/>
                    <a:lstStyle/>
                    <a:p>
                      <a:pPr algn="ctr" fontAlgn="b"/>
                      <a:r>
                        <a:rPr lang="en-IN" sz="1200" u="none" strike="noStrike">
                          <a:effectLst/>
                        </a:rPr>
                        <a:t>2%</a:t>
                      </a:r>
                      <a:endParaRPr lang="en-IN" sz="1200" b="0" i="0" u="none" strike="noStrike">
                        <a:solidFill>
                          <a:srgbClr val="0000D4"/>
                        </a:solidFill>
                        <a:effectLst/>
                        <a:latin typeface="Arial"/>
                      </a:endParaRPr>
                    </a:p>
                  </a:txBody>
                  <a:tcPr marL="9525" marR="9525" marT="9520" marB="0" anchor="b">
                    <a:lnR w="12700" cap="flat" cmpd="sng" algn="ctr">
                      <a:solidFill>
                        <a:schemeClr val="tx1"/>
                      </a:solidFill>
                      <a:prstDash val="solid"/>
                      <a:round/>
                      <a:headEnd type="none" w="med" len="med"/>
                      <a:tailEnd type="none" w="med" len="med"/>
                    </a:lnR>
                  </a:tcPr>
                </a:tc>
                <a:extLst>
                  <a:ext uri="{0D108BD9-81ED-4DB2-BD59-A6C34878D82A}"/>
                </a:extLst>
              </a:tr>
              <a:tr h="315491">
                <a:tc>
                  <a:txBody>
                    <a:bodyPr/>
                    <a:lstStyle/>
                    <a:p>
                      <a:pPr algn="ctr" fontAlgn="b"/>
                      <a:r>
                        <a:rPr lang="en-IN" sz="1200" u="none" strike="noStrike" dirty="0">
                          <a:effectLst/>
                        </a:rPr>
                        <a:t>Average Selling Price(ASP) per device </a:t>
                      </a:r>
                      <a:endParaRPr lang="en-IN" sz="1200" b="0" i="0" u="none" strike="noStrike" dirty="0">
                        <a:effectLst/>
                        <a:latin typeface="Arial"/>
                      </a:endParaRPr>
                    </a:p>
                  </a:txBody>
                  <a:tcPr marL="9525" marR="9525" marT="95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IN" sz="1200" u="none" strike="noStrike" dirty="0">
                          <a:effectLst/>
                        </a:rPr>
                        <a:t>4000 USD</a:t>
                      </a:r>
                      <a:endParaRPr lang="en-IN" sz="1200" b="0" i="0" u="none" strike="noStrike" dirty="0">
                        <a:effectLst/>
                        <a:latin typeface="Arial"/>
                      </a:endParaRPr>
                    </a:p>
                  </a:txBody>
                  <a:tcPr marL="9525" marR="9525" marT="95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pic>
        <p:nvPicPr>
          <p:cNvPr id="13929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671" t="45847" r="9415" b="30717"/>
          <a:stretch>
            <a:fillRect/>
          </a:stretch>
        </p:blipFill>
        <p:spPr bwMode="auto">
          <a:xfrm>
            <a:off x="-33338" y="5059363"/>
            <a:ext cx="9144001" cy="171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62" y="2420888"/>
            <a:ext cx="1324440" cy="86914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9298" name="Footer Placeholder 1"/>
          <p:cNvSpPr>
            <a:spLocks noGrp="1"/>
          </p:cNvSpPr>
          <p:nvPr>
            <p:ph type="ftr" sz="quarter" idx="11"/>
          </p:nvPr>
        </p:nvSpPr>
        <p:spPr bwMode="auto">
          <a:xfrm>
            <a:off x="3124200" y="66294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929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04DF599-2EC4-47D8-A8C3-44197643DA38}" type="slidenum">
              <a:rPr lang="en-IN">
                <a:solidFill>
                  <a:srgbClr val="898989"/>
                </a:solidFill>
              </a:rPr>
              <a:pPr fontAlgn="base">
                <a:spcBef>
                  <a:spcPct val="0"/>
                </a:spcBef>
                <a:spcAft>
                  <a:spcPct val="0"/>
                </a:spcAft>
              </a:pPr>
              <a:t>102</a:t>
            </a:fld>
            <a:endParaRPr lang="en-IN">
              <a:solidFill>
                <a:srgbClr val="898989"/>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p:cNvCxnSpPr/>
          <p:nvPr/>
        </p:nvCxnSpPr>
        <p:spPr>
          <a:xfrm flipH="1">
            <a:off x="4140200" y="4981575"/>
            <a:ext cx="0" cy="1111250"/>
          </a:xfrm>
          <a:prstGeom prst="straightConnector1">
            <a:avLst/>
          </a:prstGeom>
          <a:ln w="28575">
            <a:tailEnd type="arrow"/>
          </a:ln>
        </p:spPr>
        <p:style>
          <a:lnRef idx="2">
            <a:schemeClr val="accent3"/>
          </a:lnRef>
          <a:fillRef idx="0">
            <a:schemeClr val="accent3"/>
          </a:fillRef>
          <a:effectRef idx="1">
            <a:schemeClr val="accent3"/>
          </a:effectRef>
          <a:fontRef idx="minor">
            <a:schemeClr val="tx1"/>
          </a:fontRef>
        </p:style>
      </p:cxnSp>
      <p:sp>
        <p:nvSpPr>
          <p:cNvPr id="13" name="Rounded Rectangle 12"/>
          <p:cNvSpPr/>
          <p:nvPr/>
        </p:nvSpPr>
        <p:spPr>
          <a:xfrm>
            <a:off x="1431925" y="914400"/>
            <a:ext cx="5753100" cy="1778000"/>
          </a:xfrm>
          <a:prstGeom prst="roundRect">
            <a:avLst/>
          </a:prstGeom>
          <a:solidFill>
            <a:srgbClr val="D1FBFD"/>
          </a:solidFill>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sz="2000" b="1" dirty="0">
              <a:solidFill>
                <a:prstClr val="white"/>
              </a:solidFill>
            </a:endParaRPr>
          </a:p>
        </p:txBody>
      </p:sp>
      <p:sp>
        <p:nvSpPr>
          <p:cNvPr id="140292" name="AutoShape 4" descr="data:image/jpeg;base64,/9j/4AAQSkZJRgABAQAAAQABAAD/2wCEAAkGBxQREBIUEhIUFhUXFhUYFxgYFBMYHBcWFBQWFxUVFhcYHCggGBsmHhQVITIhJykrMi4wFx8zODMsNygtLisBCgoKDg0OGxAQGiwkICQsLCwvNi8sLCwsLywsLCwsLC8sLCwsLCw0LCwsLDQsLCwsLDAsLCwsLCwsLDQsLCwsNP/AABEIARMAtwMBEQACEQEDEQH/xAAcAAEAAgIDAQAAAAAAAAAAAAAABQYEBwECAwj/xABAEAABAwIDBgMGBAMGBwEAAAABAAIDBBEFITEGEkFRYXETgZEHFCIyQrFSocHhYnKyIzOCotHwJCVTc4OS8RX/xAAaAQEAAgMBAAAAAAAAAAAAAAAAAgQBAwUG/8QANREAAgIBAwICCQMEAgMBAAAAAAECAxEEITESUQVBEyJhcYGhsdHwMpHBFDNC4SNiJaLxBv/aAAwDAQACEQMRAD8A3igCAIAgCAIAgCAIAgCAIAgCAIAgCAIAgCAIAgCAIAgCAIAgCAIAgCAIAgCAIAgCAIAgCAIAgCAIAgCAIAgCAIAgCAIAgCAIAgCAIAgCAIAgCAIAgCAIAgCAIAgCAIAgCAIAgCAIAgCAIAgCAIAgCAIAgCAIAgCAIAgCAIAgCAIAgCAIAgCAIAgCAIAgCAIAgCAIAgCAIAgCAIAgCAru0G2tHRXEsoL/AMDPid52yb5oCnze2OO/w0zrdXD7ICQwv2rU0pAe1zPNAXbDsTinbvRPDvv6IDMQBAEAQBAEAQBAEAQBAEAQBAEAQBAdJZA1pc4gNAJJOgAzJKA0pt17S3zvdFSudHEMt4GzpOt9Wt6cePJAa5e8uJJJJOt9VkHWyA5QE9s7tNJSyNLXEW6rAPoLZnGW1lO2Ua6O7oCVQBAEAQBAEAQBAEAQBAEAQBAEAQFK9r9U+PCpdwkbzmNNvwkkn7ID5vMqA9Y6lAenvaA83VCA7Np323ix27+LdNvVZBvL2Gl3ukode28CL8s1gGzEAQBAEAQBAEAQBAEAQBAEAQBAEBX9vKET4fOwjgD6EIgfL2J0bonkEZXQGCJUB3ZJdAX7Z2gw+Joknl33WBDSNOzBe6yCSxHHPem+FDF4cWhLgN5w5AfSPzQGzfZvTCOB4HNv2KMFvWAEAQBAEAQBAEAQBAEAQBAEAQBAYuKR70Eo5sd/SUB84Y9AN93dZBXZaBpOiA7Q4c2/H1QErSUwFiBn+aAsGGi1ud0Bt7YT+5d3H2KMFmWAEAQBAEAQBAEAQBAEAQBAEAQBAcPbcEc8kB88bX0hiqJGOFiHEfusgrL0BzCgJGnQExQahZBuXYumLKVrnCxf8QH8NsvXXzWGCfWAEAQBAEAQBAEAQBAEAQBAEAQBAEBVdtdi48QbvB3hzNFmvtcOHBrxy68OqA0TtDhMtFIWVDN03sHDNp7EfrZZBHwyi+RCGcGfHUsGrh6/oE6kiUa5S2SNj+y7AW1e9USNvEx26wH63ixJI/CLjLie2eFLPBKyr0eE+TadZVxwsL5XtYxurnEAD1WG0t2QhCU30xWWa22k9qOZZRN/8rx/Qw/c+irTv8onc0vhH+V37L+X9v3JbZD2hR1O7FU7sUuQDtGPPS/yu6HyPBSrvT2kaNZ4XOr1691819y9KwcgIAgCAIAgCAIAgCAIAgCAIAgCA1R7eKS0DJW8fhd13bEX8ifRPIyuTRMQuRZYNiRNR4YfDe+/yi/ksdOTdCSi8G2MC24hoMLpYIG+LN4Qc7gxj5CXu3j9Ru45D1WiV6isLk6Ffhdl83Oe0fmymY3jc9Y/fqJC+2jdGt/lboO+qrSm5bs7dOmqoXTBff4sj1g3bnF0McF52O9oUlNux1F5YcgDq+MdD9Tehz5cltrucNnwczWeGQu9avaXyZt3D66OeNskTw9jtCPseR6FXIyUllHm7Kp1y6ZrDMlSNYQBAEAQBAEAQBAEAQBAEAQGvPbfb/8AOA47xt/6lZQPnfDx8YUTbEuVPFvQvZpdp+y2Y2I9WJZMGideNnYfkuVPaTPaaVqVUXnyPe6gbxZZyRwzhDOMHa/JA84LhsiKiicJ3S+DGdYzn4o5FnDvqFthmLzwUNTXDUR6Gsvv2+JufD6oTRRyDR7WuH+IXV2MupZPK21uubg/J4MhSNYQBAEAQBAEAQBAEAQBARWP7Q09DHv1ErWDg3VzujWjMrDeCUYOXBpX2hbbjEYTuMLGNLwGuILiLD4nW0J5AnTVSi9jM4dLwa3wkXcbdPTP9lhDJbaKS1lMgYcMPhvlbfIOBHZwuAufqo4kep8Gscqmn5M9Lqsdc5usmGSWD4LLUn4AAwayOyaOefE9Apxg2aLb4wJ6mjhpsoR4koyMrhkDx3B/vupbR2RFQlNZseF2OrwXu3nkud1/Tkspdw2ksR2RuDZof8HT/wDbb9lcr/SjyWr/AL8/eyTUysEAQBAEAQBAEAQBAeFbWRwsdJK9rGN1c4gAeZWG0uSUYSm8RWWau2r9rHzR0DenjPH9DD93ei0yu7HVo8MfNn7fd/Y1TiNTJO8yTPdI86ucST+w6KKmWZabCwkQ+IEgCxI1W6LOZfW09zxgqrcSOoAP5KeSr0k3S1zWtvvOeeGVlnqRlQZlUziWlzvmcbnpwA9Fz759Uj1fhtDqqWVzuZNJTvlcGRtLnHgP15LSk/I6Dkluy0Uez8UADqpwkfwiach/MeP+9Vswo8lfqnbtDZd3/BkVlY6UBvyMGjG5ABTzJ88EYxrr/Tu+55MbZA2erQhjBuPCotyCFv4Y2D0aFch+lHkL5dVsn7WZakaggCAIAgCAIAgOHOAFzkAgKHtT7TYKe7KYCeTS4P8AZtPV31dh6rRO9Ljc6um8Kss3s9VfP895qbHMcnrX79RIX2+VujW/ytGQ769VVlNy5O9Tpa6ViC+/xI3dUcljoHhrHUPRpmJVUwKkrWjVPRVz5MIUDL8VP+okVX4PU3y0SFNC1tt0duKjK6UjfV4dTU84y/aWXC9mHOHiVLvCj5H53dhw81GMHyzfO1Z6Ybsm46wRt8OmZ4bOLvrd1J4KfuIKCTzPd9vJHg1vqspJCU3I9Q1ZI4O7GoC04Dsk+WzprsZy+p3l9I7rdClvk5mq8ShX6te7+RsVoVg86coAgCAIAgCA4JQFd2r2xgoG/wBpvPkI+GNozPK50aMlCdigty1pdJPUSxHbBp3abbOqriQ925FwiYSB/jOr/PLoqU7ZS5PS6XQ1UbxWX3fPw7fX2lfWsv47nCwF7ACsMkmcOQNI8nozKMvCcCmqTdjbMvm92TRz7rMYNmudyhyWqkpYKT+6Hiy8ZHjJp/hHBTWI8GvE7N57Lt5nSWdzzvPdvH7dlnnkyvVWIrCOY3KRHDPdrUMYJHCsIkqHWjblxJyA7lSjBy4NF+proWZP7l9wPZmOCzj8b+ZGQ/lHDurcKlH3nn9T4hZdstl+clga1bGznncKIOUAQBAEAQHBQHjLJZZBrDbqAS1EgfxazdyGQtz53utFqy8MuaW2VTUo8muK2jdE6ztOB4H91SlFxZ6rTamN8crnsYyiWECVgzk6lDO3J6U8LpHBsbS5x4AX9eQTAcktyyUWz8cFnVbg9/CFp/rPHt91NRUeTT1zs2hx3f8ABlVuJueA0fCwZBrchbqsuTZKuqMXlbvuzD3sslgk+TxabnMrHVgn6NPkzWwudbcBJ4AAknsAm74MZjHPU8IveAbHkhr6jL+AHP8AxEadh6q5XQ+ZHn9Z4qsuNP7/AGLtTUrWNDWNAA0AFla2WyOFOcpPMnlnuGrGSB2ssA5QBAEAQBAEBwUBg1psFlA19tePiY7u39R+q12+TN9XmiFNK17C14uDw/8Amii4KSwzdXbKqfVF7lOxKhdC+zhkflPAj/VUpwcXueo0uqjfHK580YZK1lsnMK2cc8CSd3hR5a/M4dBw7lTUfNmiVrT6Y7smDXMiaWUzBG06u+p3mVnqxtElGnO9jy+3kRkkn79e6hk34yjjeBWcoxhrg7tNlhyJKOSV2f2Ymq3bzRuRcZHA2P8AIPq+3VSrpna8rgq6vxCnSrpbzLsv57fU2BTbFMj3XRTTMe0WuHDPqRb8ld/pksYbR55+LznlWQjJM997EIDmyKpZzafDfbqNPS6i3fB+Ul+zHT4detm637d4/cyKTauIuDJmSwPOQEjCAT0cP1ssx1EW8STT9prs8KtUeutqcfY/4J8G+i3nL4OUAQBAEAQBAEBwUBj1MdwsgqO0VBvMIA6juEksrBODwyn09QJAbatJa4cnNNiD5hak8lidbg9/f8BV0zZWFrhr/u6SipLDM1Wyrl1ReGRdJDDSC+5vzZkF2bWZ5EdVUklB4PSaa2WpgpN4XngxayufI7ee4k/kOwWlyb5OhCEYrEUYzJM81HqNvQZQi3gpYyQTwcUmGyySBkbHOcdAB+ZPAdSoKEm8JE7L664dU3hFi2ewlm++SfcMUTt3I5SS67oJ1aMye3Vb6oJyblwvqUNZdPpjCrKlJZ9qj3978iYqNvnglsUDABkLlx06C3osz17TxFFav/8APVtJ2Tefz3mJLtjWyGzS1h/gYL/5rrU9XdLZFmPg2ir3km/e/tgm8LxioZuRySs8eQb58Y2bFH9IIFrvdrbgLKxC2xYjJ7vv5L/ZztRo9NPNkIPojt6vMn58+S49rM2pxwiGpbVMjcYw0NczNr3yA7rW30cLX6LY7cJ9a4K9ehTtrlp211Zynykuc+wndno5G00QlJ3925vqL5gHsLLbV1dC6uTm66Vcr5OvjJIrYVAgCAIAgCAIAgOrggIyvp7gqQNcbTYS6N5miyd9Q4PA4Hr1WucP8o8l2m5Nejs4+a/Oxh0VWJW3broQdQeRUU8mLanW8P4e0jtoG5Md1IPmBb7FV71ujseESx1L3ES111WZ3IPc7shuVDBvyXPZvZGWYB0l44+o+J3YHQdT+at1USlu9kcXW+KV1erD1pfJForw2l8KlpGDxpuOpazjI46njbseS3Tkq8Qgt3+ZOZpovU9Wp1L9SHzfZfnYgNtsJNP7uASYQCBbK7zm8u/idr2HRVNVX0KPY7HhGrWo9I/839OFj2L6nvQ47SxUztyCPxg2zT4bbk83Otc2/NSjbTGOUln3Gu7Qau29dVj6G9938l+YLDgkJpaJ08jG+IWl+6ABYH5GEnQ6X/ZWK8xh1Nb8nK1c1qdUqYS9VPGefe/sezMShnFpo2P+JsTXAB2/KRd7Y+O638V+aypxlz7vj7DW9PdTvXJrZya4xHyb9r7GDR4TFNVN8K3u0BLrAkh87jqSdbADyA5qHooymscLf4lm3V206d+k/uT290V9/rnsXBWjghAEAQBAEAQBAEAQHlKy6yCExTDw4HJZJJmuMXwSSCXxIR3HBw5Fapw36lyXabouPo7OPp7V/KMTEnCaC4uCHC4ORBzBB9Vot9ZHQ0C9Fe4vhr/Z4YRgklQ7diYTzOgb3PBao1uWyOndq66lmTNlbO7HRU9nPtJJzIyb/KP1P5K3XRGG73ZwdX4nbd6sdo/nLLBX1bKeJ0j9GjQak8GjqVsnNRWWUqKZX2KuPLIjZuhIMlZUWbJLoHG3hxfS3PS9h6Dqq9Ud3bLl/JHQ19yajpKd4w7ecvN/n2JaobBVxujLmSNOoa5psRocjkQVtahYsPcpVu/SzViTi/asGsqnZ94rvdwLZggnRzeBB6/68lzJUf8AL0I9jX4hB6T07f8ApmwsUxCOMsiqmf2bwB4hzaX20PFvHNdGc4x2lwzyum09k07dO/WW+PPBBY7hsNLuMpWnx5rsjG8SGB+T3i+YyNr9TyVe2EK/0Ld8HS0epu1OZah+pDd7c44X8/8A0teDYa2mgZE36RmfxOPzO8yrNVahFRRxNXqZai12S8/kvJGathXCAIAgCAIAgCAIAgOCgPOSO6yDAqMODtQsmUyOm2Xhk+Zve2V+hUZQjLk3V3zg8omKKhZE0NjaGtHABZWFsjXOyU3mTyzKDUyQKRjWMb87pHX91pzYD/rzkGzRfgM8+ABPFUrLX1Zf6Y/NnpNJo+ilVx/uWf8ArHv7/wCfcV6pdXYgHSbj3MvkALMFuDR9VvNVXK67fGx1q1odA1DqSl8/j2I/BrxVLd7eY5ptxBB/RQp9WxZLWrxbp304afxNq19RBusdM9rHlnwuuN4BwzLcsu660nHzPE013uTjXFtZ3Xlt3I9mFwSRmT3qaSNtyQZd5t255i2q1qEXv1Nr3lp6q+E/R+ijGT/64e5xsxTmeR1W9m6LeHA0/TG3Inz09eajUuuXpGvYjPiFipgtLB585Pu3+fTsWdWTjBAEAQBAEAQBAEAQBAEAQHFkBxZAc2QFd2rxZ7PDpqe3jzf5GfU88tD6Hkq91rjiMeWdbw3SQl1X3foh835L89hR8RxWKaeKJ7ne7RG1wM5D9Ulv4j6BU7LYzmov9K+Z6SjSW1Uysiv+SX7Lsvh9TZeFYhBIxoge3dAADR8NgNBunNdGEoteqeP1Onvrm3anl+fPzKjWUhrsRzjtE35nfiazie5yH7KrODst3Wx3arlo9D+r13wuzf28yUqqapirJJI6dkzJGtaCXgFgaNM9BnoByWySnGzKjlMpV2aa3SxrnY4Si2+M5yR9JQPExpQQ0yOdNP4eTWC/wxN5AA+pHJQjFxl0992WrdRB1f1DWelKMM8vvJ/n1LxHGGtDWiwAAA5AaBW0sbHnJScm2+WdlkwEAQBAEAQBAEAQBAEAQBAEAQGLide2CJ0j9BoOLicg0dSVGUlFZZu09Er7FXHz+XtK9heAPljmmndaeoBFx9EZ0Y3lcADt5rRXU3mU+X8kdXU6+Fc4VUr1IfOXdlVxnYmaBu8wGXPMMBJA7alVLdI4rK3O3pPG6bpdM/V95FtnnkAYGH4TmA0g35EKCnZJdKXBcddFbc2+faWnFJX08UcUkMxbu70jmXAdIR8DN/8AC0nPqrc7HBJNP4HF00IaiyVkJxznCT8o+bx3fl7DJpveIKdk76veY1o3YgzdBe75Q5x+IgE3I4hqylZFKUpfA1Wf091zphVht7yznZc4XGX/ACWHZ3Cfd2OLnF8kh3nuOpJ4dNT6lbq6+jL5bOVrtX6eSSWIx2SJZbSiEAQBAEAQBAEAQBAEAQBAEAQBAUnHsTimkkfJcwUxFhwlmOjev6C/NVbZwbfVxH6notHpraoRjXtOz94x7/nnjsddnMQfHTzVtS42cTuNuRvkmwsNLXyHQFRqsag7Jmdfp4WXw0lC45fb85ZbcKrhPE2QMc0Hg61+/ZWoS6lk4epodFjrbTx2MLaSsbBFvhjHSEhrC4CwJPzOOoa3UqFsuiOUtyxoKZX2dDbUeXj6L2vg6bMV0szZfFcx4a/da9mjrD4rcwMs0qm5J5JeIUVVSj6NNZWWnyuxFUI99rXOAApad3wgCwkl/F1HHybzWlN22f8AVfNl25/0elUX/cmt+6j2/PaXBWzghAEAQBAEAQBAEAQBAEAQBAEAQFa2xxZ7Qymp855zYW+hh+Z55cc+hPBV9RY1iEeWdfwvSwk3qLv0Q3978l+exeZRK6eF80NN4m7TROs6TP43n+8ky5kboPAZ6KhNxclXnZcv2+Z6WmF0Kp6jpzZJbLsvJfDl9/eT1b/zGrjggIFLBa5bobAXLfL4R5lWJ/8ANNQh+lHMp/8AH6eV9392ff8An6v9i/gNY3g1rR5AAfayvcHmPWnLu2QdHjkNXIIjE6zmksc9tg9v4m3zsbajktcbYz2R0rdDdpYekUllPDw+H2ftMTEcMFHG73Vri+ZwYGl2Q3zmRx09ACVFw9HF9C5N1Gpermv6h7QWeO358Sw4dRiGJrGgZDOwtc8StsY4WDl33O2xzZkqRpCAIAgCAIAgCAIAgCAIAgCAIDGxKtbBE+R+jRfudAB1JsPNRlJRWWbqKZXWKuPLKpT4NLLBNUm/vE7SBnmyM/Sy+lwAO3VV1U2nN8v5HanrKq7Yadf24P8Ad938fma6qqGSN+4+NzXcnNIPlzC5bi08NHrK767I9UJJr2M7UeISwE+G9zD0JClCyUOGRt09Vy9dJm1sGhlqcPAqHnekbrYA7h+W4FtRn5rq19U6/W8zxOqnVptZmlbRfz8/2IqkwipophK6ZkkLWbrnvuSyFl3brQTkeVieC0xrsrl1Npr6IvW6vTayr0UYOM28pLhye2WSGyjpalz6qYkNJIhZwa3Qu75Wv0PNbaJSszN8eRV8SVWnitNXyv1Pu+38/sWZWDjhAEAQBAEAQBAEAQBAEAQBAEAQEbtFQGoppI223jYtvpvNIIv6KFkeqLSLehvVF8Zy48/cysU+1VRSBrK2lcAAB4jeNsv5T6hVlqZQ2sidifhdGqbnpbVl74f5n5FoocSgqmAtLXA8HCxHD5SrUZRmso412nv008STXu+5FVexFM+USWcMwXMB+F1uBBzA7LRLSwlLqL1fjephW4ZT7PzRVsQlqWzyxyT1DJnPHhBryISHusDr8LQPtzVecpqTTbT8ux2qI6aVMbIVwcEvWyszyl82/wA2JKpo3vlbQCeSW5Ek73OJs0W3Yxcmw493NWySk36Lqz5sp13QhW9b6NR/xgl383/HwZeYIWsa1rRZrQAAOAAsAriSSwjzc5ynJyk8tnoskQgCAIAgCAIAgCAIAgCAIAgCAIAgOHtBBBAIOoOaNZMptPKIHFNkoJgd3eiPOM2B7t0+y0TojJbbe46Wn8Wvqe+JL2/fkiIsPxGjcPDkFREPpOZt2cbjyJWpRvrfPUi/K/w7Vr149Eu64+W37oka3GA5oBpXPl+lu6XWd3tkO9lvlOON1uVKtG4ttWpR83nGxkbLYM6na+SU3mldvPOtuIbfzPr0CjTW45lLlmrxHWRvlGFe0IrC+5Orec0IAgCAIAgCAIAgCAIAgCAIAgCAIAgCAIAgCAIAgCAIAgCAIAgCAIAgCAIAgCAIAgCAIAgCAIAgCAIAgCAIAgCAIAgCAIAgCAIAgCAIAgCAIAgCAIAgCAIAgCAIAgCAIAgCAIAgCAIAgCAIAgCAIAgCAIAgCAIAgCAIAgCAIAgNJe1jbKtpKupZT1Do2sbCWgNYbb7W72rTzKA//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pic>
        <p:nvPicPr>
          <p:cNvPr id="140293" name="Picture 8" descr="http://dealwithus.co.in/blog/wp-content/uploads/2015/07/how-to-make-money-onli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85025" y="5197475"/>
            <a:ext cx="17907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575" y="1293585"/>
            <a:ext cx="1378405" cy="1020308"/>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3" name="Straight Arrow Connector 42"/>
          <p:cNvCxnSpPr/>
          <p:nvPr/>
        </p:nvCxnSpPr>
        <p:spPr>
          <a:xfrm flipH="1">
            <a:off x="4256088" y="2755900"/>
            <a:ext cx="0" cy="1112838"/>
          </a:xfrm>
          <a:prstGeom prst="straightConnector1">
            <a:avLst/>
          </a:prstGeom>
          <a:ln w="28575">
            <a:tailEnd type="arrow"/>
          </a:ln>
        </p:spPr>
        <p:style>
          <a:lnRef idx="2">
            <a:schemeClr val="accent3"/>
          </a:lnRef>
          <a:fillRef idx="0">
            <a:schemeClr val="accent3"/>
          </a:fillRef>
          <a:effectRef idx="1">
            <a:schemeClr val="accent3"/>
          </a:effectRef>
          <a:fontRef idx="minor">
            <a:schemeClr val="tx1"/>
          </a:fontRef>
        </p:style>
      </p:cxnSp>
      <p:sp>
        <p:nvSpPr>
          <p:cNvPr id="38" name="AutoShape 4"/>
          <p:cNvSpPr>
            <a:spLocks noChangeArrowheads="1"/>
          </p:cNvSpPr>
          <p:nvPr/>
        </p:nvSpPr>
        <p:spPr bwMode="auto">
          <a:xfrm>
            <a:off x="0" y="0"/>
            <a:ext cx="9144000" cy="788988"/>
          </a:xfrm>
          <a:prstGeom prst="bevel">
            <a:avLst>
              <a:gd name="adj" fmla="val 12500"/>
            </a:avLst>
          </a:prstGeom>
          <a:solidFill>
            <a:schemeClr val="tx2"/>
          </a:solidFill>
          <a:ln w="25400" cap="flat" cmpd="sng" algn="ctr">
            <a:noFill/>
            <a:prstDash val="solid"/>
          </a:ln>
          <a:extLst>
            <a:ext uri="{91240B29-F687-4F45-9708-019B960494DF}">
              <a14:hiddenLine xmlns:a14="http://schemas.microsoft.com/office/drawing/2010/main" xmlns="" w="9525">
                <a:solidFill>
                  <a:schemeClr val="tx1"/>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anchor="ctr">
            <a:normAutofit fontScale="30000" lnSpcReduction="20000"/>
          </a:bodyPr>
          <a:lstStyle/>
          <a:p>
            <a:pPr algn="ctr" fontAlgn="auto">
              <a:spcAft>
                <a:spcPts val="0"/>
              </a:spcAft>
              <a:defRPr/>
            </a:pPr>
            <a:endParaRPr lang="en-US" sz="3600" b="1" dirty="0">
              <a:solidFill>
                <a:prstClr val="white"/>
              </a:solidFill>
            </a:endParaRPr>
          </a:p>
          <a:p>
            <a:pPr algn="ctr" fontAlgn="auto">
              <a:spcAft>
                <a:spcPts val="0"/>
              </a:spcAft>
              <a:defRPr/>
            </a:pPr>
            <a:r>
              <a:rPr lang="en-US" sz="3600" b="1" dirty="0">
                <a:solidFill>
                  <a:prstClr val="white"/>
                </a:solidFill>
              </a:rPr>
              <a:t>                              </a:t>
            </a:r>
            <a:r>
              <a:rPr lang="en-US" sz="7500" b="1" dirty="0">
                <a:solidFill>
                  <a:prstClr val="white"/>
                </a:solidFill>
              </a:rPr>
              <a:t>Valuation </a:t>
            </a:r>
            <a:r>
              <a:rPr lang="en-US" sz="7500" b="1" dirty="0" err="1">
                <a:solidFill>
                  <a:prstClr val="white"/>
                </a:solidFill>
              </a:rPr>
              <a:t>contd</a:t>
            </a:r>
            <a:r>
              <a:rPr lang="en-US" sz="7500" b="1" dirty="0">
                <a:solidFill>
                  <a:prstClr val="white"/>
                </a:solidFill>
              </a:rPr>
              <a:t>….</a:t>
            </a:r>
            <a:endParaRPr lang="en-US" sz="4800" b="1" dirty="0">
              <a:solidFill>
                <a:prstClr val="white"/>
              </a:solidFill>
            </a:endParaRPr>
          </a:p>
        </p:txBody>
      </p:sp>
      <p:sp>
        <p:nvSpPr>
          <p:cNvPr id="140297" name="TextBox 1"/>
          <p:cNvSpPr txBox="1">
            <a:spLocks noChangeArrowheads="1"/>
          </p:cNvSpPr>
          <p:nvPr/>
        </p:nvSpPr>
        <p:spPr bwMode="auto">
          <a:xfrm>
            <a:off x="1527175" y="1085850"/>
            <a:ext cx="582930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000" b="1">
                <a:solidFill>
                  <a:srgbClr val="000000"/>
                </a:solidFill>
              </a:rPr>
              <a:t>Expected revenue from product sales from 5 year of Sales: Rs. 373.53 Crores</a:t>
            </a:r>
          </a:p>
          <a:p>
            <a:endParaRPr lang="en-IN" sz="2000" b="1">
              <a:solidFill>
                <a:srgbClr val="000000"/>
              </a:solidFill>
            </a:endParaRPr>
          </a:p>
          <a:p>
            <a:r>
              <a:rPr lang="en-IN" sz="2000" b="1">
                <a:solidFill>
                  <a:srgbClr val="000000"/>
                </a:solidFill>
              </a:rPr>
              <a:t>Licensing fee proposed 3% of the gross sales Rs. 11.20 Crores   (Upfront payment and royalty)</a:t>
            </a:r>
          </a:p>
        </p:txBody>
      </p:sp>
      <p:sp>
        <p:nvSpPr>
          <p:cNvPr id="45" name="Rounded Rectangle 44"/>
          <p:cNvSpPr/>
          <p:nvPr/>
        </p:nvSpPr>
        <p:spPr>
          <a:xfrm>
            <a:off x="1579563" y="4090988"/>
            <a:ext cx="5754687" cy="1354137"/>
          </a:xfrm>
          <a:prstGeom prst="roundRect">
            <a:avLst/>
          </a:prstGeom>
          <a:solidFill>
            <a:srgbClr val="CCFFCC"/>
          </a:solidFill>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b="1" dirty="0">
                <a:solidFill>
                  <a:prstClr val="black"/>
                </a:solidFill>
              </a:rPr>
              <a:t>Valuation helped in negotiations backed with Market Data and Expected Revenue Stream  </a:t>
            </a:r>
          </a:p>
        </p:txBody>
      </p:sp>
      <p:sp>
        <p:nvSpPr>
          <p:cNvPr id="22" name="Rounded Rectangle 21"/>
          <p:cNvSpPr/>
          <p:nvPr/>
        </p:nvSpPr>
        <p:spPr>
          <a:xfrm>
            <a:off x="2351088" y="3178175"/>
            <a:ext cx="3810000" cy="300038"/>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b="1" dirty="0">
                <a:solidFill>
                  <a:prstClr val="white"/>
                </a:solidFill>
              </a:rPr>
              <a:t>Key outcomes</a:t>
            </a:r>
          </a:p>
        </p:txBody>
      </p:sp>
      <p:sp>
        <p:nvSpPr>
          <p:cNvPr id="50" name="Rounded Rectangle 49"/>
          <p:cNvSpPr/>
          <p:nvPr/>
        </p:nvSpPr>
        <p:spPr>
          <a:xfrm>
            <a:off x="2351088" y="6092825"/>
            <a:ext cx="3810000" cy="576263"/>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b="1" dirty="0">
                <a:solidFill>
                  <a:prstClr val="white"/>
                </a:solidFill>
              </a:rPr>
              <a:t>Very Good Licensing Royalty Benefits Expected </a:t>
            </a:r>
          </a:p>
        </p:txBody>
      </p:sp>
      <p:sp>
        <p:nvSpPr>
          <p:cNvPr id="140301" name="Footer Placeholder 3"/>
          <p:cNvSpPr>
            <a:spLocks noGrp="1"/>
          </p:cNvSpPr>
          <p:nvPr>
            <p:ph type="ftr" sz="quarter" idx="11"/>
          </p:nvPr>
        </p:nvSpPr>
        <p:spPr bwMode="auto">
          <a:xfrm>
            <a:off x="-533400" y="64928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030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5E73E6E-A6C6-4791-9F82-BE095E2330C9}" type="slidenum">
              <a:rPr lang="en-IN">
                <a:solidFill>
                  <a:srgbClr val="898989"/>
                </a:solidFill>
              </a:rPr>
              <a:pPr fontAlgn="base">
                <a:spcBef>
                  <a:spcPct val="0"/>
                </a:spcBef>
                <a:spcAft>
                  <a:spcPct val="0"/>
                </a:spcAft>
              </a:pPr>
              <a:t>103</a:t>
            </a:fld>
            <a:endParaRPr lang="en-IN">
              <a:solidFill>
                <a:srgbClr val="898989"/>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153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1316" name="TextBox 4"/>
          <p:cNvSpPr txBox="1">
            <a:spLocks noChangeArrowheads="1"/>
          </p:cNvSpPr>
          <p:nvPr/>
        </p:nvSpPr>
        <p:spPr bwMode="auto">
          <a:xfrm>
            <a:off x="533400" y="998538"/>
            <a:ext cx="533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sz="2400" b="1">
              <a:solidFill>
                <a:srgbClr val="000000"/>
              </a:solidFill>
            </a:endParaRPr>
          </a:p>
          <a:p>
            <a:pPr algn="ctr"/>
            <a:endParaRPr lang="en-IN" b="1">
              <a:solidFill>
                <a:srgbClr val="000000"/>
              </a:solidFill>
            </a:endParaRPr>
          </a:p>
        </p:txBody>
      </p:sp>
      <p:sp>
        <p:nvSpPr>
          <p:cNvPr id="141317" name="TextBox 5"/>
          <p:cNvSpPr txBox="1">
            <a:spLocks noChangeArrowheads="1"/>
          </p:cNvSpPr>
          <p:nvPr/>
        </p:nvSpPr>
        <p:spPr bwMode="auto">
          <a:xfrm>
            <a:off x="1219200" y="19050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41318" name="TextBox 6"/>
          <p:cNvSpPr txBox="1">
            <a:spLocks noChangeArrowheads="1"/>
          </p:cNvSpPr>
          <p:nvPr/>
        </p:nvSpPr>
        <p:spPr bwMode="auto">
          <a:xfrm>
            <a:off x="1524000" y="28956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41319" name="TextBox 7"/>
          <p:cNvSpPr txBox="1">
            <a:spLocks noChangeArrowheads="1"/>
          </p:cNvSpPr>
          <p:nvPr/>
        </p:nvSpPr>
        <p:spPr bwMode="auto">
          <a:xfrm>
            <a:off x="1524000" y="388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41320" name="TextBox 10"/>
          <p:cNvSpPr txBox="1">
            <a:spLocks noChangeArrowheads="1"/>
          </p:cNvSpPr>
          <p:nvPr/>
        </p:nvSpPr>
        <p:spPr bwMode="auto">
          <a:xfrm>
            <a:off x="1143000" y="48768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41321" name="TextBox 8"/>
          <p:cNvSpPr txBox="1">
            <a:spLocks noChangeArrowheads="1"/>
          </p:cNvSpPr>
          <p:nvPr/>
        </p:nvSpPr>
        <p:spPr bwMode="auto">
          <a:xfrm>
            <a:off x="609600" y="58674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41322" name="Footer Placeholder 3"/>
          <p:cNvSpPr>
            <a:spLocks noGrp="1"/>
          </p:cNvSpPr>
          <p:nvPr>
            <p:ph type="ftr" sz="quarter" idx="11"/>
          </p:nvPr>
        </p:nvSpPr>
        <p:spPr bwMode="auto">
          <a:xfrm>
            <a:off x="3124200" y="65532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1323"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F6CE5BB-9A14-43E4-9537-D04B389D949C}" type="slidenum">
              <a:rPr lang="en-IN">
                <a:solidFill>
                  <a:srgbClr val="898989"/>
                </a:solidFill>
              </a:rPr>
              <a:pPr fontAlgn="base">
                <a:spcBef>
                  <a:spcPct val="0"/>
                </a:spcBef>
                <a:spcAft>
                  <a:spcPct val="0"/>
                </a:spcAft>
              </a:pPr>
              <a:t>104</a:t>
            </a:fld>
            <a:endParaRPr lang="en-IN">
              <a:solidFill>
                <a:srgbClr val="898989"/>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2299" t="23586" r="12445" b="46094"/>
          <a:stretch>
            <a:fillRect/>
          </a:stretch>
        </p:blipFill>
        <p:spPr bwMode="auto">
          <a:xfrm>
            <a:off x="0" y="1001713"/>
            <a:ext cx="9144000" cy="221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2339" name="Rectangle 4"/>
          <p:cNvSpPr>
            <a:spLocks noChangeArrowheads="1"/>
          </p:cNvSpPr>
          <p:nvPr/>
        </p:nvSpPr>
        <p:spPr bwMode="auto">
          <a:xfrm>
            <a:off x="196850" y="2403475"/>
            <a:ext cx="838200" cy="533400"/>
          </a:xfrm>
          <a:prstGeom prst="rect">
            <a:avLst/>
          </a:prstGeom>
          <a:solidFill>
            <a:srgbClr val="CCFFFF"/>
          </a:solidFill>
          <a:ln w="9525">
            <a:solidFill>
              <a:schemeClr val="tx1"/>
            </a:solidFill>
            <a:miter lim="800000"/>
            <a:headEnd/>
            <a:tailEnd/>
          </a:ln>
        </p:spPr>
        <p:txBody>
          <a:bodyPr anchor="ctr" anchorCtr="1"/>
          <a:lstStyle/>
          <a:p>
            <a:pPr algn="ctr"/>
            <a:r>
              <a:rPr lang="en-US" sz="1200">
                <a:solidFill>
                  <a:srgbClr val="000000"/>
                </a:solidFill>
                <a:latin typeface="Helvetica" pitchFamily="34" charset="0"/>
              </a:rPr>
              <a:t>Solutions space</a:t>
            </a:r>
          </a:p>
        </p:txBody>
      </p:sp>
      <p:sp>
        <p:nvSpPr>
          <p:cNvPr id="36" name="Title 1"/>
          <p:cNvSpPr txBox="1">
            <a:spLocks/>
          </p:cNvSpPr>
          <p:nvPr/>
        </p:nvSpPr>
        <p:spPr>
          <a:xfrm>
            <a:off x="-36513" y="-26988"/>
            <a:ext cx="9144001" cy="914401"/>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eaLnBrk="0" fontAlgn="auto" hangingPunct="0">
              <a:spcBef>
                <a:spcPts val="400"/>
              </a:spcBef>
              <a:spcAft>
                <a:spcPts val="0"/>
              </a:spcAft>
              <a:buClr>
                <a:srgbClr val="4F81BD"/>
              </a:buClr>
              <a:buSzPct val="68000"/>
              <a:defRPr/>
            </a:pPr>
            <a:r>
              <a:rPr lang="en-IN" sz="3200" dirty="0">
                <a:solidFill>
                  <a:prstClr val="white"/>
                </a:solidFill>
              </a:rPr>
              <a:t>Tech-Development and Translation|| Role of BCIL  </a:t>
            </a:r>
            <a:endParaRPr lang="en-IN" sz="3200" b="1" dirty="0">
              <a:solidFill>
                <a:prstClr val="white"/>
              </a:solidFill>
            </a:endParaRPr>
          </a:p>
        </p:txBody>
      </p:sp>
      <p:sp>
        <p:nvSpPr>
          <p:cNvPr id="142341" name="AutoShape 31"/>
          <p:cNvSpPr>
            <a:spLocks noChangeArrowheads="1"/>
          </p:cNvSpPr>
          <p:nvPr/>
        </p:nvSpPr>
        <p:spPr bwMode="auto">
          <a:xfrm>
            <a:off x="223838" y="3068638"/>
            <a:ext cx="8740775" cy="588962"/>
          </a:xfrm>
          <a:prstGeom prst="rightArrow">
            <a:avLst>
              <a:gd name="adj1" fmla="val 50000"/>
              <a:gd name="adj2" fmla="val 94199"/>
            </a:avLst>
          </a:prstGeom>
          <a:solidFill>
            <a:srgbClr val="FCE3B2"/>
          </a:solidFill>
          <a:ln w="9525">
            <a:solidFill>
              <a:schemeClr val="tx1"/>
            </a:solidFill>
            <a:miter lim="800000"/>
            <a:headEnd/>
            <a:tailEnd/>
          </a:ln>
        </p:spPr>
        <p:txBody>
          <a:bodyPr wrap="none" anchor="ctr"/>
          <a:lstStyle/>
          <a:p>
            <a:pPr algn="ctr"/>
            <a:r>
              <a:rPr lang="en-US" b="1">
                <a:solidFill>
                  <a:srgbClr val="000000"/>
                </a:solidFill>
                <a:latin typeface="Helvetica" pitchFamily="34" charset="0"/>
              </a:rPr>
              <a:t>BCIL </a:t>
            </a:r>
          </a:p>
        </p:txBody>
      </p:sp>
      <p:graphicFrame>
        <p:nvGraphicFramePr>
          <p:cNvPr id="20" name="Diagram 19"/>
          <p:cNvGraphicFramePr/>
          <p:nvPr/>
        </p:nvGraphicFramePr>
        <p:xfrm>
          <a:off x="323528" y="3692344"/>
          <a:ext cx="8568952" cy="3318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Arrow Connector 3"/>
          <p:cNvCxnSpPr/>
          <p:nvPr/>
        </p:nvCxnSpPr>
        <p:spPr>
          <a:xfrm>
            <a:off x="2987675" y="3886200"/>
            <a:ext cx="287972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2344" name="TextBox 5"/>
          <p:cNvSpPr txBox="1">
            <a:spLocks noChangeArrowheads="1"/>
          </p:cNvSpPr>
          <p:nvPr/>
        </p:nvSpPr>
        <p:spPr bwMode="auto">
          <a:xfrm>
            <a:off x="2555875" y="4221163"/>
            <a:ext cx="3589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b="1">
                <a:solidFill>
                  <a:srgbClr val="000000"/>
                </a:solidFill>
              </a:rPr>
              <a:t>Drafting Contracts/Agreements </a:t>
            </a:r>
          </a:p>
        </p:txBody>
      </p:sp>
      <p:pic>
        <p:nvPicPr>
          <p:cNvPr id="142345" name="Picture 6" descr="Check Mark Clip Art at Clker.com - vector clip art online, royalty ..."/>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953000" y="3708400"/>
            <a:ext cx="762000"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http://www.synergy-int.net/uploads/images/jigsaw2.jpg"/>
          <p:cNvPicPr>
            <a:picLocks noChangeAspect="1" noChangeArrowheads="1"/>
          </p:cNvPicPr>
          <p:nvPr/>
        </p:nvPicPr>
        <p:blipFill>
          <a:blip r:embed="rId10" cstate="print"/>
          <a:srcRect/>
          <a:stretch>
            <a:fillRect/>
          </a:stretch>
        </p:blipFill>
        <p:spPr bwMode="auto">
          <a:xfrm>
            <a:off x="5930060" y="3581400"/>
            <a:ext cx="1720279" cy="1229999"/>
          </a:xfrm>
          <a:prstGeom prst="rect">
            <a:avLst/>
          </a:prstGeom>
          <a:ln>
            <a:noFill/>
          </a:ln>
          <a:effectLst>
            <a:softEdge rad="112500"/>
          </a:effectLst>
        </p:spPr>
      </p:pic>
      <p:sp>
        <p:nvSpPr>
          <p:cNvPr id="142347" name="TextBox 1"/>
          <p:cNvSpPr txBox="1">
            <a:spLocks noChangeArrowheads="1"/>
          </p:cNvSpPr>
          <p:nvPr/>
        </p:nvSpPr>
        <p:spPr bwMode="auto">
          <a:xfrm>
            <a:off x="7162800" y="3597275"/>
            <a:ext cx="1236663"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1300" b="1">
                <a:solidFill>
                  <a:srgbClr val="C00000"/>
                </a:solidFill>
              </a:rPr>
              <a:t>Drive Strategic Collaboration </a:t>
            </a:r>
          </a:p>
        </p:txBody>
      </p:sp>
      <p:sp>
        <p:nvSpPr>
          <p:cNvPr id="142348" name="TextBox 2"/>
          <p:cNvSpPr txBox="1">
            <a:spLocks noChangeArrowheads="1"/>
          </p:cNvSpPr>
          <p:nvPr/>
        </p:nvSpPr>
        <p:spPr bwMode="auto">
          <a:xfrm>
            <a:off x="2968625" y="6388100"/>
            <a:ext cx="2898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b="1">
                <a:solidFill>
                  <a:srgbClr val="000000"/>
                </a:solidFill>
              </a:rPr>
              <a:t>Licensing of Technologies </a:t>
            </a:r>
          </a:p>
        </p:txBody>
      </p:sp>
      <p:sp>
        <p:nvSpPr>
          <p:cNvPr id="142349" name="Footer Placeholder 6"/>
          <p:cNvSpPr>
            <a:spLocks noGrp="1"/>
          </p:cNvSpPr>
          <p:nvPr>
            <p:ph type="ftr" sz="quarter" idx="11"/>
          </p:nvPr>
        </p:nvSpPr>
        <p:spPr bwMode="auto">
          <a:xfrm>
            <a:off x="-533400" y="65532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2350"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A8217D-3BEC-4DA0-ACE2-455F9897EA51}" type="slidenum">
              <a:rPr lang="en-IN">
                <a:solidFill>
                  <a:srgbClr val="898989"/>
                </a:solidFill>
              </a:rPr>
              <a:pPr fontAlgn="base">
                <a:spcBef>
                  <a:spcPct val="0"/>
                </a:spcBef>
                <a:spcAft>
                  <a:spcPct val="0"/>
                </a:spcAft>
              </a:pPr>
              <a:t>105</a:t>
            </a:fld>
            <a:endParaRPr lang="en-IN">
              <a:solidFill>
                <a:srgbClr val="898989"/>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299" t="19270" r="12445" b="46094"/>
          <a:stretch>
            <a:fillRect/>
          </a:stretch>
        </p:blipFill>
        <p:spPr bwMode="auto">
          <a:xfrm>
            <a:off x="0" y="533400"/>
            <a:ext cx="9144000" cy="253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AutoShape 4"/>
          <p:cNvSpPr>
            <a:spLocks noChangeArrowheads="1"/>
          </p:cNvSpPr>
          <p:nvPr/>
        </p:nvSpPr>
        <p:spPr bwMode="auto">
          <a:xfrm>
            <a:off x="0" y="0"/>
            <a:ext cx="9144000" cy="762000"/>
          </a:xfrm>
          <a:prstGeom prst="bevel">
            <a:avLst>
              <a:gd name="adj" fmla="val 12500"/>
            </a:avLst>
          </a:prstGeom>
          <a:solidFill>
            <a:schemeClr val="tx2"/>
          </a:solidFill>
          <a:ln w="25400" cap="flat" cmpd="sng" algn="ctr">
            <a:noFill/>
            <a:prstDash val="solid"/>
          </a:ln>
          <a:extLst>
            <a:ext uri="{91240B29-F687-4F45-9708-019B960494DF}">
              <a14:hiddenLine xmlns:a14="http://schemas.microsoft.com/office/drawing/2010/main" xmlns="" w="9525">
                <a:solidFill>
                  <a:schemeClr val="tx1"/>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algn="ctr">
              <a:defRPr/>
            </a:pPr>
            <a:r>
              <a:rPr lang="en-US" sz="3200" dirty="0">
                <a:solidFill>
                  <a:prstClr val="white"/>
                </a:solidFill>
              </a:rPr>
              <a:t>FI device-</a:t>
            </a:r>
            <a:r>
              <a:rPr lang="en-US" sz="3200" i="1" dirty="0">
                <a:solidFill>
                  <a:prstClr val="white"/>
                </a:solidFill>
              </a:rPr>
              <a:t>Role of IP in Entrepreneurial Journey  </a:t>
            </a:r>
          </a:p>
        </p:txBody>
      </p:sp>
      <p:sp>
        <p:nvSpPr>
          <p:cNvPr id="7" name="TextBox 6"/>
          <p:cNvSpPr txBox="1"/>
          <p:nvPr/>
        </p:nvSpPr>
        <p:spPr>
          <a:xfrm>
            <a:off x="2286000" y="762000"/>
            <a:ext cx="461665" cy="6096000"/>
          </a:xfrm>
          <a:prstGeom prst="rect">
            <a:avLst/>
          </a:prstGeom>
          <a:noFill/>
        </p:spPr>
        <p:txBody>
          <a:bodyPr vert="vert270">
            <a:spAutoFit/>
          </a:bodyPr>
          <a:lstStyle/>
          <a:p>
            <a:pPr fontAlgn="auto">
              <a:spcBef>
                <a:spcPts val="0"/>
              </a:spcBef>
              <a:spcAft>
                <a:spcPts val="0"/>
              </a:spcAft>
              <a:defRPr/>
            </a:pPr>
            <a:r>
              <a:rPr lang="en-IN" b="1" dirty="0">
                <a:solidFill>
                  <a:srgbClr val="C0504D"/>
                </a:solidFill>
                <a:latin typeface="+mn-lt"/>
                <a:cs typeface="+mn-cs"/>
              </a:rPr>
              <a:t>------------------------------------------------------------------------------------</a:t>
            </a:r>
          </a:p>
        </p:txBody>
      </p:sp>
      <p:sp>
        <p:nvSpPr>
          <p:cNvPr id="9" name="TextBox 8"/>
          <p:cNvSpPr txBox="1"/>
          <p:nvPr/>
        </p:nvSpPr>
        <p:spPr>
          <a:xfrm>
            <a:off x="6320135" y="762000"/>
            <a:ext cx="461665" cy="6096000"/>
          </a:xfrm>
          <a:prstGeom prst="rect">
            <a:avLst/>
          </a:prstGeom>
          <a:noFill/>
        </p:spPr>
        <p:txBody>
          <a:bodyPr vert="vert270">
            <a:spAutoFit/>
          </a:bodyPr>
          <a:lstStyle/>
          <a:p>
            <a:pPr fontAlgn="auto">
              <a:spcBef>
                <a:spcPts val="0"/>
              </a:spcBef>
              <a:spcAft>
                <a:spcPts val="0"/>
              </a:spcAft>
              <a:defRPr/>
            </a:pPr>
            <a:r>
              <a:rPr lang="en-IN" b="1" dirty="0">
                <a:solidFill>
                  <a:srgbClr val="C0504D"/>
                </a:solidFill>
                <a:latin typeface="+mn-lt"/>
                <a:cs typeface="+mn-cs"/>
              </a:rPr>
              <a:t>------------------------------------------------------------------------------------</a:t>
            </a:r>
          </a:p>
        </p:txBody>
      </p:sp>
      <p:sp>
        <p:nvSpPr>
          <p:cNvPr id="8" name="Right Arrow 7"/>
          <p:cNvSpPr/>
          <p:nvPr/>
        </p:nvSpPr>
        <p:spPr>
          <a:xfrm>
            <a:off x="88900" y="3048000"/>
            <a:ext cx="8988425" cy="541338"/>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IN" dirty="0">
                <a:solidFill>
                  <a:prstClr val="black"/>
                </a:solidFill>
              </a:rPr>
              <a:t>Consure Medical Entrepreneurial Journey </a:t>
            </a:r>
          </a:p>
        </p:txBody>
      </p:sp>
      <p:graphicFrame>
        <p:nvGraphicFramePr>
          <p:cNvPr id="10" name="Diagram 9"/>
          <p:cNvGraphicFramePr/>
          <p:nvPr/>
        </p:nvGraphicFramePr>
        <p:xfrm>
          <a:off x="204984" y="3048000"/>
          <a:ext cx="8862816"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68" name="Footer Placeholder 2"/>
          <p:cNvSpPr>
            <a:spLocks noGrp="1"/>
          </p:cNvSpPr>
          <p:nvPr>
            <p:ph type="ftr" sz="quarter" idx="11"/>
          </p:nvPr>
        </p:nvSpPr>
        <p:spPr bwMode="auto">
          <a:xfrm>
            <a:off x="2971800" y="64770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3369"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2288998-A45D-4F2D-8768-D77ECBC5EE36}" type="slidenum">
              <a:rPr lang="en-IN">
                <a:solidFill>
                  <a:srgbClr val="898989"/>
                </a:solidFill>
              </a:rPr>
              <a:pPr fontAlgn="base">
                <a:spcBef>
                  <a:spcPct val="0"/>
                </a:spcBef>
                <a:spcAft>
                  <a:spcPct val="0"/>
                </a:spcAft>
              </a:pPr>
              <a:t>106</a:t>
            </a:fld>
            <a:endParaRPr lang="en-IN">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graphicEl>
                                              <a:dgm id="{86768CB6-7C90-4C1C-A35A-EC652959E608}"/>
                                            </p:graphicEl>
                                          </p:spTgt>
                                        </p:tgtEl>
                                        <p:attrNameLst>
                                          <p:attrName>style.visibility</p:attrName>
                                        </p:attrNameLst>
                                      </p:cBhvr>
                                      <p:to>
                                        <p:strVal val="visible"/>
                                      </p:to>
                                    </p:set>
                                    <p:animEffect transition="in" filter="fade">
                                      <p:cBhvr>
                                        <p:cTn id="7" dur="2000"/>
                                        <p:tgtEl>
                                          <p:spTgt spid="10">
                                            <p:graphicEl>
                                              <a:dgm id="{86768CB6-7C90-4C1C-A35A-EC652959E60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graphicEl>
                                              <a:dgm id="{0DA2AC51-D51F-442B-BE82-29F8F6F7FA38}"/>
                                            </p:graphicEl>
                                          </p:spTgt>
                                        </p:tgtEl>
                                        <p:attrNameLst>
                                          <p:attrName>style.visibility</p:attrName>
                                        </p:attrNameLst>
                                      </p:cBhvr>
                                      <p:to>
                                        <p:strVal val="visible"/>
                                      </p:to>
                                    </p:set>
                                    <p:animEffect transition="in" filter="fade">
                                      <p:cBhvr>
                                        <p:cTn id="12" dur="2000"/>
                                        <p:tgtEl>
                                          <p:spTgt spid="10">
                                            <p:graphicEl>
                                              <a:dgm id="{0DA2AC51-D51F-442B-BE82-29F8F6F7FA3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graphicEl>
                                              <a:dgm id="{3ADAC153-8449-4CFE-909A-15B223822A74}"/>
                                            </p:graphicEl>
                                          </p:spTgt>
                                        </p:tgtEl>
                                        <p:attrNameLst>
                                          <p:attrName>style.visibility</p:attrName>
                                        </p:attrNameLst>
                                      </p:cBhvr>
                                      <p:to>
                                        <p:strVal val="visible"/>
                                      </p:to>
                                    </p:set>
                                    <p:animEffect transition="in" filter="fade">
                                      <p:cBhvr>
                                        <p:cTn id="17" dur="2000"/>
                                        <p:tgtEl>
                                          <p:spTgt spid="10">
                                            <p:graphicEl>
                                              <a:dgm id="{3ADAC153-8449-4CFE-909A-15B223822A74}"/>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graphicEl>
                                              <a:dgm id="{34FA0CF3-9EAA-4B91-815C-FDCB7AE4208E}"/>
                                            </p:graphicEl>
                                          </p:spTgt>
                                        </p:tgtEl>
                                        <p:attrNameLst>
                                          <p:attrName>style.visibility</p:attrName>
                                        </p:attrNameLst>
                                      </p:cBhvr>
                                      <p:to>
                                        <p:strVal val="visible"/>
                                      </p:to>
                                    </p:set>
                                    <p:animEffect transition="in" filter="fade">
                                      <p:cBhvr>
                                        <p:cTn id="20" dur="2000"/>
                                        <p:tgtEl>
                                          <p:spTgt spid="10">
                                            <p:graphicEl>
                                              <a:dgm id="{34FA0CF3-9EAA-4B91-815C-FDCB7AE4208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graphicEl>
                                              <a:dgm id="{E25A4314-006F-4316-B74B-C2FAE75DC1C4}"/>
                                            </p:graphicEl>
                                          </p:spTgt>
                                        </p:tgtEl>
                                        <p:attrNameLst>
                                          <p:attrName>style.visibility</p:attrName>
                                        </p:attrNameLst>
                                      </p:cBhvr>
                                      <p:to>
                                        <p:strVal val="visible"/>
                                      </p:to>
                                    </p:set>
                                    <p:animEffect transition="in" filter="fade">
                                      <p:cBhvr>
                                        <p:cTn id="25" dur="2000"/>
                                        <p:tgtEl>
                                          <p:spTgt spid="10">
                                            <p:graphicEl>
                                              <a:dgm id="{E25A4314-006F-4316-B74B-C2FAE75DC1C4}"/>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graphicEl>
                                              <a:dgm id="{FE4A812C-F661-461E-A767-BF3AA2D9BED0}"/>
                                            </p:graphicEl>
                                          </p:spTgt>
                                        </p:tgtEl>
                                        <p:attrNameLst>
                                          <p:attrName>style.visibility</p:attrName>
                                        </p:attrNameLst>
                                      </p:cBhvr>
                                      <p:to>
                                        <p:strVal val="visible"/>
                                      </p:to>
                                    </p:set>
                                    <p:animEffect transition="in" filter="fade">
                                      <p:cBhvr>
                                        <p:cTn id="30" dur="2000"/>
                                        <p:tgtEl>
                                          <p:spTgt spid="10">
                                            <p:graphicEl>
                                              <a:dgm id="{FE4A812C-F661-461E-A767-BF3AA2D9BED0}"/>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graphicEl>
                                              <a:dgm id="{B2D6BC6C-98DF-4423-937B-9A9D669434E1}"/>
                                            </p:graphicEl>
                                          </p:spTgt>
                                        </p:tgtEl>
                                        <p:attrNameLst>
                                          <p:attrName>style.visibility</p:attrName>
                                        </p:attrNameLst>
                                      </p:cBhvr>
                                      <p:to>
                                        <p:strVal val="visible"/>
                                      </p:to>
                                    </p:set>
                                    <p:animEffect transition="in" filter="fade">
                                      <p:cBhvr>
                                        <p:cTn id="33" dur="2000"/>
                                        <p:tgtEl>
                                          <p:spTgt spid="10">
                                            <p:graphicEl>
                                              <a:dgm id="{B2D6BC6C-98DF-4423-937B-9A9D669434E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graphicEl>
                                              <a:dgm id="{8DC0C4E5-0E2F-4ECA-AD8E-09DB0A968458}"/>
                                            </p:graphicEl>
                                          </p:spTgt>
                                        </p:tgtEl>
                                        <p:attrNameLst>
                                          <p:attrName>style.visibility</p:attrName>
                                        </p:attrNameLst>
                                      </p:cBhvr>
                                      <p:to>
                                        <p:strVal val="visible"/>
                                      </p:to>
                                    </p:set>
                                    <p:animEffect transition="in" filter="fade">
                                      <p:cBhvr>
                                        <p:cTn id="38" dur="2000"/>
                                        <p:tgtEl>
                                          <p:spTgt spid="10">
                                            <p:graphicEl>
                                              <a:dgm id="{8DC0C4E5-0E2F-4ECA-AD8E-09DB0A968458}"/>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graphicEl>
                                              <a:dgm id="{1DA0ED2A-FAC5-46AC-83E3-725F3E906947}"/>
                                            </p:graphicEl>
                                          </p:spTgt>
                                        </p:tgtEl>
                                        <p:attrNameLst>
                                          <p:attrName>style.visibility</p:attrName>
                                        </p:attrNameLst>
                                      </p:cBhvr>
                                      <p:to>
                                        <p:strVal val="visible"/>
                                      </p:to>
                                    </p:set>
                                    <p:animEffect transition="in" filter="fade">
                                      <p:cBhvr>
                                        <p:cTn id="43" dur="2000"/>
                                        <p:tgtEl>
                                          <p:spTgt spid="10">
                                            <p:graphicEl>
                                              <a:dgm id="{1DA0ED2A-FAC5-46AC-83E3-725F3E906947}"/>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graphicEl>
                                              <a:dgm id="{FD6B01B6-E949-4BA7-941A-B4B7F8001DF4}"/>
                                            </p:graphicEl>
                                          </p:spTgt>
                                        </p:tgtEl>
                                        <p:attrNameLst>
                                          <p:attrName>style.visibility</p:attrName>
                                        </p:attrNameLst>
                                      </p:cBhvr>
                                      <p:to>
                                        <p:strVal val="visible"/>
                                      </p:to>
                                    </p:set>
                                    <p:animEffect transition="in" filter="fade">
                                      <p:cBhvr>
                                        <p:cTn id="46" dur="2000"/>
                                        <p:tgtEl>
                                          <p:spTgt spid="10">
                                            <p:graphicEl>
                                              <a:dgm id="{FD6B01B6-E949-4BA7-941A-B4B7F8001DF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graphicEl>
                                              <a:dgm id="{99C0E136-8DC6-4B8F-903F-56820C07C4A7}"/>
                                            </p:graphicEl>
                                          </p:spTgt>
                                        </p:tgtEl>
                                        <p:attrNameLst>
                                          <p:attrName>style.visibility</p:attrName>
                                        </p:attrNameLst>
                                      </p:cBhvr>
                                      <p:to>
                                        <p:strVal val="visible"/>
                                      </p:to>
                                    </p:set>
                                    <p:animEffect transition="in" filter="fade">
                                      <p:cBhvr>
                                        <p:cTn id="51" dur="2000"/>
                                        <p:tgtEl>
                                          <p:spTgt spid="10">
                                            <p:graphicEl>
                                              <a:dgm id="{99C0E136-8DC6-4B8F-903F-56820C07C4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4"/>
          <p:cNvSpPr>
            <a:spLocks noChangeArrowheads="1"/>
          </p:cNvSpPr>
          <p:nvPr/>
        </p:nvSpPr>
        <p:spPr bwMode="auto">
          <a:xfrm>
            <a:off x="0" y="26988"/>
            <a:ext cx="9144000" cy="762000"/>
          </a:xfrm>
          <a:prstGeom prst="bevel">
            <a:avLst>
              <a:gd name="adj" fmla="val 12500"/>
            </a:avLst>
          </a:prstGeom>
          <a:solidFill>
            <a:srgbClr val="0000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US" sz="3200" b="1">
                <a:solidFill>
                  <a:srgbClr val="FFFFFF"/>
                </a:solidFill>
              </a:rPr>
              <a:t>FI Entrepreneurial Journey- Role of BCIL </a:t>
            </a:r>
          </a:p>
        </p:txBody>
      </p:sp>
      <p:sp>
        <p:nvSpPr>
          <p:cNvPr id="3" name="AutoShape 4"/>
          <p:cNvSpPr>
            <a:spLocks noChangeArrowheads="1"/>
          </p:cNvSpPr>
          <p:nvPr/>
        </p:nvSpPr>
        <p:spPr bwMode="auto">
          <a:xfrm>
            <a:off x="0" y="26988"/>
            <a:ext cx="8512175" cy="762000"/>
          </a:xfrm>
          <a:prstGeom prst="bevel">
            <a:avLst>
              <a:gd name="adj" fmla="val 12500"/>
            </a:avLst>
          </a:prstGeom>
          <a:solidFill>
            <a:schemeClr val="tx2"/>
          </a:solidFill>
          <a:ln w="25400" cap="flat" cmpd="sng" algn="ctr">
            <a:noFill/>
            <a:prstDash val="solid"/>
          </a:ln>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algn="ctr">
              <a:defRPr/>
            </a:pPr>
            <a:r>
              <a:rPr lang="en-US" sz="3100" dirty="0">
                <a:solidFill>
                  <a:prstClr val="white"/>
                </a:solidFill>
              </a:rPr>
              <a:t>FI Device-  Product Launching  </a:t>
            </a:r>
          </a:p>
        </p:txBody>
      </p:sp>
      <p:sp>
        <p:nvSpPr>
          <p:cNvPr id="144388" name="Rectangle 4"/>
          <p:cNvSpPr>
            <a:spLocks noChangeArrowheads="1"/>
          </p:cNvSpPr>
          <p:nvPr/>
        </p:nvSpPr>
        <p:spPr bwMode="auto">
          <a:xfrm>
            <a:off x="0" y="3886200"/>
            <a:ext cx="535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IN" sz="1400">
                <a:solidFill>
                  <a:srgbClr val="000000"/>
                </a:solidFill>
              </a:rPr>
              <a:t>Product Launch In the presence of Honourable Minister of State for S&amp;T Shri Y.S.  Choudhary and Secretary DBT  Dr.K VIjayRaghavan </a:t>
            </a:r>
            <a:endParaRPr lang="en-US" sz="1400">
              <a:solidFill>
                <a:srgbClr val="000000"/>
              </a:solidFill>
            </a:endParaRPr>
          </a:p>
        </p:txBody>
      </p:sp>
      <p:pic>
        <p:nvPicPr>
          <p:cNvPr id="144389" name="Picture 4" descr="X:\SIB\Key Data_SIB\Product Launch\FI Launch\Qora launch\IMG_329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400" y="801688"/>
            <a:ext cx="5334000"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90" name="Picture 2" descr="U:\SIB\Key Data_SIB\Product Launch\FI Launch\Assorted Pics\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6944" r="27051" b="12566"/>
          <a:stretch>
            <a:fillRect/>
          </a:stretch>
        </p:blipFill>
        <p:spPr bwMode="auto">
          <a:xfrm>
            <a:off x="5159375" y="3962400"/>
            <a:ext cx="39084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1" name="Footer Placeholder 3"/>
          <p:cNvSpPr>
            <a:spLocks noGrp="1"/>
          </p:cNvSpPr>
          <p:nvPr>
            <p:ph type="ftr" sz="quarter" idx="11"/>
          </p:nvPr>
        </p:nvSpPr>
        <p:spPr bwMode="auto">
          <a:xfrm>
            <a:off x="-533400" y="65532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4392"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68BF4B-2F9A-46F3-9C47-27295CA7F1DA}" type="slidenum">
              <a:rPr lang="en-IN">
                <a:solidFill>
                  <a:srgbClr val="898989"/>
                </a:solidFill>
              </a:rPr>
              <a:pPr fontAlgn="base">
                <a:spcBef>
                  <a:spcPct val="0"/>
                </a:spcBef>
                <a:spcAft>
                  <a:spcPct val="0"/>
                </a:spcAft>
              </a:pPr>
              <a:t>107</a:t>
            </a:fld>
            <a:endParaRPr lang="en-IN">
              <a:solidFill>
                <a:srgbClr val="898989"/>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l="26949" t="23732" r="11526" b="21344"/>
          <a:stretch>
            <a:fillRect/>
          </a:stretch>
        </p:blipFill>
        <p:spPr>
          <a:xfrm>
            <a:off x="260350" y="228600"/>
            <a:ext cx="8731250" cy="62484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5411" name="Footer Placeholder 2"/>
          <p:cNvSpPr>
            <a:spLocks noGrp="1"/>
          </p:cNvSpPr>
          <p:nvPr>
            <p:ph type="ftr" sz="quarter" idx="11"/>
          </p:nvPr>
        </p:nvSpPr>
        <p:spPr bwMode="auto">
          <a:xfrm>
            <a:off x="3124200" y="65532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4541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E7A6AA5-BDFD-4FF0-8160-C8784DE69F24}" type="slidenum">
              <a:rPr lang="en-IN">
                <a:solidFill>
                  <a:srgbClr val="898989"/>
                </a:solidFill>
              </a:rPr>
              <a:pPr fontAlgn="base">
                <a:spcBef>
                  <a:spcPct val="0"/>
                </a:spcBef>
                <a:spcAft>
                  <a:spcPct val="0"/>
                </a:spcAft>
              </a:pPr>
              <a:t>108</a:t>
            </a:fld>
            <a:endParaRPr lang="en-IN">
              <a:solidFill>
                <a:srgbClr val="898989"/>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1400" dirty="0" smtClean="0"/>
              <a:t>1. What </a:t>
            </a:r>
            <a:r>
              <a:rPr lang="en-US" sz="1400" dirty="0"/>
              <a:t>is meant by Intellectual </a:t>
            </a:r>
            <a:r>
              <a:rPr lang="en-US" sz="1400" dirty="0" smtClean="0"/>
              <a:t>Property? How is different from intellectual property rights?</a:t>
            </a:r>
          </a:p>
          <a:p>
            <a:r>
              <a:rPr lang="en-US" sz="1400" dirty="0"/>
              <a:t>2</a:t>
            </a:r>
            <a:r>
              <a:rPr lang="en-US" sz="1400" dirty="0" smtClean="0"/>
              <a:t>. </a:t>
            </a:r>
            <a:r>
              <a:rPr lang="en-US" sz="1400" dirty="0"/>
              <a:t>Why does intellectual property need to be promoted and protected</a:t>
            </a:r>
            <a:r>
              <a:rPr lang="en-US" sz="1400" dirty="0" smtClean="0"/>
              <a:t>?</a:t>
            </a:r>
          </a:p>
          <a:p>
            <a:r>
              <a:rPr lang="en-US" sz="1400" dirty="0"/>
              <a:t>3. </a:t>
            </a:r>
            <a:r>
              <a:rPr lang="en-US" sz="1400" dirty="0" smtClean="0"/>
              <a:t>What </a:t>
            </a:r>
            <a:r>
              <a:rPr lang="en-US" sz="1400" dirty="0"/>
              <a:t>is a patent? Explain the elements of patentability?</a:t>
            </a:r>
          </a:p>
          <a:p>
            <a:r>
              <a:rPr lang="en-US" sz="1400" dirty="0" smtClean="0"/>
              <a:t>4. </a:t>
            </a:r>
            <a:r>
              <a:rPr lang="en-US" sz="1400" dirty="0"/>
              <a:t>An invention may satisfy the condition of novelty, inventiveness and usefulness but it may </a:t>
            </a:r>
            <a:r>
              <a:rPr lang="en-US" sz="1400" dirty="0" smtClean="0"/>
              <a:t>not qualify </a:t>
            </a:r>
            <a:r>
              <a:rPr lang="en-US" sz="1400" dirty="0"/>
              <a:t>for a patent. Discuss</a:t>
            </a:r>
            <a:r>
              <a:rPr lang="en-US" sz="1400" dirty="0" smtClean="0"/>
              <a:t>.</a:t>
            </a:r>
          </a:p>
          <a:p>
            <a:r>
              <a:rPr lang="en-US" sz="1400" dirty="0" smtClean="0"/>
              <a:t>5. What are the steps </a:t>
            </a:r>
            <a:r>
              <a:rPr lang="en-US" sz="1400" dirty="0"/>
              <a:t>involved in </a:t>
            </a:r>
            <a:r>
              <a:rPr lang="en-US" sz="1400" dirty="0" smtClean="0"/>
              <a:t>Trademark registration process? Explain with help of a </a:t>
            </a:r>
            <a:r>
              <a:rPr lang="en-US" sz="1400" dirty="0" err="1" smtClean="0"/>
              <a:t>FlowChart</a:t>
            </a:r>
            <a:r>
              <a:rPr lang="en-US" sz="1400" dirty="0" smtClean="0"/>
              <a:t>.</a:t>
            </a:r>
          </a:p>
          <a:p>
            <a:r>
              <a:rPr lang="en-US" sz="1400" dirty="0" smtClean="0"/>
              <a:t>6. What </a:t>
            </a:r>
            <a:r>
              <a:rPr lang="en-US" sz="1400" dirty="0"/>
              <a:t>are the steps involved in </a:t>
            </a:r>
            <a:r>
              <a:rPr lang="en-US" sz="1400" dirty="0" smtClean="0"/>
              <a:t>copyrights  registration </a:t>
            </a:r>
            <a:r>
              <a:rPr lang="en-US" sz="1400" dirty="0"/>
              <a:t>process? Explain with help of a </a:t>
            </a:r>
            <a:r>
              <a:rPr lang="en-US" sz="1400" dirty="0" err="1"/>
              <a:t>FlowChart</a:t>
            </a:r>
            <a:r>
              <a:rPr lang="en-US" sz="1400" dirty="0" smtClean="0"/>
              <a:t>.</a:t>
            </a:r>
          </a:p>
          <a:p>
            <a:r>
              <a:rPr lang="en-US" sz="1400" dirty="0" smtClean="0"/>
              <a:t>7. </a:t>
            </a:r>
            <a:r>
              <a:rPr lang="en-US" sz="1400" dirty="0"/>
              <a:t>What are the </a:t>
            </a:r>
            <a:r>
              <a:rPr lang="en-US" sz="1400" dirty="0" smtClean="0"/>
              <a:t>Stages </a:t>
            </a:r>
            <a:r>
              <a:rPr lang="en-US" sz="1400" dirty="0"/>
              <a:t>from filing to grant of a patent ? </a:t>
            </a:r>
            <a:r>
              <a:rPr lang="en-US" sz="1400" dirty="0" smtClean="0"/>
              <a:t>Explain along with Time Deadline involved with the help of a </a:t>
            </a:r>
            <a:r>
              <a:rPr lang="en-US" sz="1400" dirty="0" err="1" smtClean="0"/>
              <a:t>FlowChat</a:t>
            </a:r>
            <a:r>
              <a:rPr lang="en-US" sz="1400" dirty="0" smtClean="0"/>
              <a:t>.</a:t>
            </a:r>
          </a:p>
          <a:p>
            <a:r>
              <a:rPr lang="en-US" sz="1400" dirty="0" smtClean="0"/>
              <a:t>8. What is a Copyright? Write the steps of Filing </a:t>
            </a:r>
            <a:r>
              <a:rPr lang="en-US" sz="1400" dirty="0"/>
              <a:t>copyright registration form </a:t>
            </a:r>
            <a:r>
              <a:rPr lang="en-US" sz="1400" dirty="0" smtClean="0"/>
              <a:t>Online.</a:t>
            </a:r>
          </a:p>
          <a:p>
            <a:r>
              <a:rPr lang="en-US" sz="1400" dirty="0" smtClean="0"/>
              <a:t>9</a:t>
            </a:r>
            <a:r>
              <a:rPr lang="en-US" sz="1400" dirty="0"/>
              <a:t>. </a:t>
            </a:r>
            <a:r>
              <a:rPr lang="en-US" sz="1400" dirty="0" smtClean="0"/>
              <a:t>Discuss  the Importance </a:t>
            </a:r>
            <a:r>
              <a:rPr lang="en-US" sz="1400" dirty="0"/>
              <a:t>of Patent Information in Business </a:t>
            </a:r>
            <a:r>
              <a:rPr lang="en-US" sz="1400" dirty="0" smtClean="0"/>
              <a:t>Development.</a:t>
            </a:r>
          </a:p>
          <a:p>
            <a:r>
              <a:rPr lang="en-US" sz="1400" dirty="0" smtClean="0"/>
              <a:t>10</a:t>
            </a:r>
            <a:r>
              <a:rPr lang="en-US" sz="1400" dirty="0"/>
              <a:t>. </a:t>
            </a:r>
            <a:r>
              <a:rPr lang="en-US" sz="1400" dirty="0" smtClean="0"/>
              <a:t> write Short note  </a:t>
            </a:r>
            <a:r>
              <a:rPr lang="en-US" sz="1400" dirty="0"/>
              <a:t>on </a:t>
            </a:r>
            <a:r>
              <a:rPr lang="en-US" sz="1400" dirty="0" smtClean="0"/>
              <a:t>1 Litigation 2. </a:t>
            </a:r>
            <a:r>
              <a:rPr lang="en-US" sz="1400" dirty="0"/>
              <a:t>Licensing </a:t>
            </a:r>
            <a:r>
              <a:rPr lang="en-US" sz="1400" dirty="0" smtClean="0"/>
              <a:t>3 Mediation 4 Arbitration 5 </a:t>
            </a:r>
            <a:r>
              <a:rPr lang="en-IN" sz="1400" b="1" u="sng" dirty="0" smtClean="0"/>
              <a:t>I</a:t>
            </a:r>
            <a:r>
              <a:rPr lang="en-IN" sz="1400" dirty="0" smtClean="0"/>
              <a:t>P Landscaping  </a:t>
            </a:r>
          </a:p>
          <a:p>
            <a:pPr marL="0" indent="0">
              <a:buNone/>
            </a:pPr>
            <a:r>
              <a:rPr lang="en-IN" sz="1400" dirty="0"/>
              <a:t> </a:t>
            </a:r>
            <a:r>
              <a:rPr lang="en-IN" sz="1400" dirty="0" smtClean="0"/>
              <a:t>                                                      6 Anticipations   7  Specifications</a:t>
            </a:r>
          </a:p>
          <a:p>
            <a:pPr marL="0" indent="0">
              <a:buNone/>
            </a:pPr>
            <a:endParaRPr lang="en-IN" sz="1400" dirty="0" smtClean="0"/>
          </a:p>
          <a:p>
            <a:endParaRPr lang="en-IN" sz="1400" dirty="0" smtClean="0"/>
          </a:p>
          <a:p>
            <a:endParaRPr lang="en-US" sz="1400" dirty="0"/>
          </a:p>
        </p:txBody>
      </p:sp>
    </p:spTree>
    <p:extLst>
      <p:ext uri="{BB962C8B-B14F-4D97-AF65-F5344CB8AC3E}">
        <p14:creationId xmlns:p14="http://schemas.microsoft.com/office/powerpoint/2010/main" xmlns="" val="1015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b="1" smtClean="0"/>
              <a:t>Product Mark</a:t>
            </a:r>
            <a:endParaRPr lang="en-US" smtClean="0"/>
          </a:p>
        </p:txBody>
      </p:sp>
      <p:sp>
        <p:nvSpPr>
          <p:cNvPr id="46083" name="Content Placeholder 2"/>
          <p:cNvSpPr>
            <a:spLocks noGrp="1"/>
          </p:cNvSpPr>
          <p:nvPr>
            <p:ph idx="1"/>
          </p:nvPr>
        </p:nvSpPr>
        <p:spPr/>
        <p:txBody>
          <a:bodyPr/>
          <a:lstStyle/>
          <a:p>
            <a:r>
              <a:rPr lang="en-US" sz="2400" smtClean="0"/>
              <a:t>A product mark is similar to trademark only, but it is to identify the products or goods instead of services. Herein the product is the unique selling feature of the company.  Initially,  TM, which states that the mark is not yet registered. Once they are registered, they have to use ®.</a:t>
            </a:r>
          </a:p>
          <a:p>
            <a:r>
              <a:rPr lang="en-US" sz="2400" b="1" smtClean="0"/>
              <a:t>Examples:</a:t>
            </a:r>
            <a:r>
              <a:rPr lang="en-US" sz="2400" smtClean="0"/>
              <a:t> Pepsi®, Maggi®, PHILIPS® etc.</a:t>
            </a:r>
          </a:p>
        </p:txBody>
      </p:sp>
      <p:sp>
        <p:nvSpPr>
          <p:cNvPr id="4" name="Slide Number Placeholder 3"/>
          <p:cNvSpPr>
            <a:spLocks noGrp="1"/>
          </p:cNvSpPr>
          <p:nvPr>
            <p:ph type="sldNum" sz="quarter" idx="12"/>
          </p:nvPr>
        </p:nvSpPr>
        <p:spPr/>
        <p:txBody>
          <a:bodyPr/>
          <a:lstStyle/>
          <a:p>
            <a:pPr>
              <a:defRPr/>
            </a:pPr>
            <a:fld id="{D8F7FEDD-94C1-4149-A62F-D77E8C06BD81}" type="slidenum">
              <a:rPr lang="en-IN"/>
              <a:pPr>
                <a:defRPr/>
              </a:pPr>
              <a:t>11</a:t>
            </a:fld>
            <a:endParaRPr lang="en-IN"/>
          </a:p>
        </p:txBody>
      </p:sp>
      <p:pic>
        <p:nvPicPr>
          <p:cNvPr id="46085" name="Picture 4" descr="https://quickcompanyin.s3.amazonaws.com/images/1531/content_Untitled-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350" y="4221163"/>
            <a:ext cx="59817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E:\IPR Diploma\Presentation\TY.png"/>
          <p:cNvPicPr>
            <a:picLocks noGrp="1"/>
          </p:cNvPicPr>
          <p:nvPr>
            <p:ph idx="1"/>
          </p:nvPr>
        </p:nvPicPr>
        <p:blipFill>
          <a:blip r:embed="rId3" cstate="print"/>
          <a:srcRect/>
          <a:stretch>
            <a:fillRect/>
          </a:stretch>
        </p:blipFill>
        <p:spPr>
          <a:xfrm>
            <a:off x="34637" y="464127"/>
            <a:ext cx="9123218" cy="6241473"/>
          </a:xfrm>
          <a:ln>
            <a:miter lim="800000"/>
            <a:headEnd/>
            <a:tailEnd/>
          </a:ln>
          <a:effectLst>
            <a:outerShdw blurRad="50800" dist="38100" dir="2700000" algn="tl" rotWithShape="0">
              <a:prstClr val="black">
                <a:alpha val="40000"/>
              </a:prstClr>
            </a:outerShdw>
            <a:softEdge rad="31750"/>
          </a:effectLst>
        </p:spPr>
      </p:pic>
      <p:pic>
        <p:nvPicPr>
          <p:cNvPr id="146435" name="Picture 2" descr="Image result for professional thank you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33600" y="122238"/>
            <a:ext cx="30480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36" name="Picture 2" descr="https://encrypted-tbn3.gstatic.com/images?q=tbn:ANd9GcQ2n-_68Nwp-h4Izy6L0lj2kUZmWjWidZpc0N0iVMQeZlvt8NleWw"/>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16738" y="533400"/>
            <a:ext cx="2227262"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7" name="TextBox 1"/>
          <p:cNvSpPr txBox="1">
            <a:spLocks noChangeArrowheads="1"/>
          </p:cNvSpPr>
          <p:nvPr/>
        </p:nvSpPr>
        <p:spPr bwMode="auto">
          <a:xfrm>
            <a:off x="1981200" y="5657850"/>
            <a:ext cx="4724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IN"/>
          </a:p>
          <a:p>
            <a:pPr algn="ctr"/>
            <a:r>
              <a:rPr lang="en-IN"/>
              <a:t>tarun.24044@lpu.co.in</a:t>
            </a:r>
          </a:p>
          <a:p>
            <a:pPr algn="ctr"/>
            <a:r>
              <a:rPr lang="en-IN"/>
              <a:t> </a:t>
            </a:r>
          </a:p>
          <a:p>
            <a:endParaRPr lang="en-IN"/>
          </a:p>
        </p:txBody>
      </p:sp>
      <p:sp>
        <p:nvSpPr>
          <p:cNvPr id="3" name="Footer Placeholder 2"/>
          <p:cNvSpPr>
            <a:spLocks noGrp="1"/>
          </p:cNvSpPr>
          <p:nvPr>
            <p:ph type="ftr" sz="quarter" idx="11"/>
          </p:nvPr>
        </p:nvSpPr>
        <p:spPr>
          <a:xfrm>
            <a:off x="3124200" y="6416675"/>
            <a:ext cx="2895600" cy="365125"/>
          </a:xfrm>
        </p:spPr>
        <p:txBody>
          <a:bodyPr/>
          <a:lstStyle/>
          <a:p>
            <a:pPr>
              <a:defRPr/>
            </a:pPr>
            <a:r>
              <a:rPr lang="en-IN"/>
              <a:t> </a:t>
            </a:r>
            <a:r>
              <a:rPr lang="en-IN" smtClean="0"/>
              <a:t>© Tarun,2018 </a:t>
            </a:r>
            <a:endParaRPr lang="en-IN"/>
          </a:p>
        </p:txBody>
      </p:sp>
      <p:sp>
        <p:nvSpPr>
          <p:cNvPr id="4" name="Slide Number Placeholder 3">
            <a:extLst>
              <a:ext uri="{FF2B5EF4-FFF2-40B4-BE49-F238E27FC236}"/>
            </a:extLst>
          </p:cNvPr>
          <p:cNvSpPr>
            <a:spLocks noGrp="1"/>
          </p:cNvSpPr>
          <p:nvPr>
            <p:ph type="sldNum" sz="quarter" idx="12"/>
          </p:nvPr>
        </p:nvSpPr>
        <p:spPr/>
        <p:txBody>
          <a:bodyPr/>
          <a:lstStyle/>
          <a:p>
            <a:pPr>
              <a:defRPr/>
            </a:pPr>
            <a:fld id="{929BA578-1799-493F-A41A-CA1C72824438}" type="slidenum">
              <a:rPr lang="en-IN"/>
              <a:pPr>
                <a:defRPr/>
              </a:pPr>
              <a:t>110</a:t>
            </a:fld>
            <a:endParaRPr lang="en-I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Service Mark</a:t>
            </a:r>
          </a:p>
        </p:txBody>
      </p:sp>
      <p:sp>
        <p:nvSpPr>
          <p:cNvPr id="47107" name="Content Placeholder 2"/>
          <p:cNvSpPr>
            <a:spLocks noGrp="1"/>
          </p:cNvSpPr>
          <p:nvPr>
            <p:ph idx="1"/>
          </p:nvPr>
        </p:nvSpPr>
        <p:spPr/>
        <p:txBody>
          <a:bodyPr/>
          <a:lstStyle/>
          <a:p>
            <a:r>
              <a:rPr lang="en-US" sz="2800" smtClean="0"/>
              <a:t>This type of trademark is used to identify and distinguish the services rather than the products.</a:t>
            </a:r>
          </a:p>
          <a:p>
            <a:r>
              <a:rPr lang="en-US" sz="2800" smtClean="0"/>
              <a:t>Like intangible products , transport, communication or other utilities such as electricity, water, routine maintenance or repair work, etc. </a:t>
            </a:r>
          </a:p>
          <a:p>
            <a:r>
              <a:rPr lang="en-US" sz="2800" smtClean="0"/>
              <a:t>The Service marks have their particular symbol which is SM and not TM.</a:t>
            </a:r>
          </a:p>
          <a:p>
            <a:endParaRPr lang="en-US" smtClean="0"/>
          </a:p>
        </p:txBody>
      </p:sp>
      <p:sp>
        <p:nvSpPr>
          <p:cNvPr id="4" name="Slide Number Placeholder 3"/>
          <p:cNvSpPr>
            <a:spLocks noGrp="1"/>
          </p:cNvSpPr>
          <p:nvPr>
            <p:ph type="sldNum" sz="quarter" idx="12"/>
          </p:nvPr>
        </p:nvSpPr>
        <p:spPr/>
        <p:txBody>
          <a:bodyPr/>
          <a:lstStyle/>
          <a:p>
            <a:pPr>
              <a:defRPr/>
            </a:pPr>
            <a:fld id="{C8C3F4BD-D42A-402D-8D58-10663ABC1247}" type="slidenum">
              <a:rPr lang="en-IN"/>
              <a:pPr>
                <a:defRPr/>
              </a:pPr>
              <a:t>12</a:t>
            </a:fld>
            <a:endParaRPr lang="en-IN"/>
          </a:p>
        </p:txBody>
      </p:sp>
      <p:pic>
        <p:nvPicPr>
          <p:cNvPr id="4710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4941888"/>
            <a:ext cx="7632700" cy="148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b="1" smtClean="0"/>
              <a:t>Collective Mark</a:t>
            </a:r>
          </a:p>
        </p:txBody>
      </p:sp>
      <p:sp>
        <p:nvSpPr>
          <p:cNvPr id="4" name="Slide Number Placeholder 3"/>
          <p:cNvSpPr>
            <a:spLocks noGrp="1"/>
          </p:cNvSpPr>
          <p:nvPr>
            <p:ph type="sldNum" sz="quarter" idx="12"/>
          </p:nvPr>
        </p:nvSpPr>
        <p:spPr/>
        <p:txBody>
          <a:bodyPr/>
          <a:lstStyle/>
          <a:p>
            <a:pPr>
              <a:defRPr/>
            </a:pPr>
            <a:fld id="{C13551ED-DC18-4A5A-9FA9-E7B32213748F}" type="slidenum">
              <a:rPr lang="en-IN"/>
              <a:pPr>
                <a:defRPr/>
              </a:pPr>
              <a:t>13</a:t>
            </a:fld>
            <a:endParaRPr lang="en-IN"/>
          </a:p>
        </p:txBody>
      </p:sp>
      <p:sp>
        <p:nvSpPr>
          <p:cNvPr id="5" name="Content Placeholder 2"/>
          <p:cNvSpPr>
            <a:spLocks noGrp="1"/>
          </p:cNvSpPr>
          <p:nvPr>
            <p:ph idx="1"/>
          </p:nvPr>
        </p:nvSpPr>
        <p:spPr>
          <a:xfrm>
            <a:off x="457200" y="1600200"/>
            <a:ext cx="8435975" cy="4525963"/>
          </a:xfrm>
        </p:spPr>
        <p:txBody>
          <a:bodyPr rtlCol="0">
            <a:normAutofit/>
          </a:bodyPr>
          <a:lstStyle/>
          <a:p>
            <a:pPr marL="0" indent="0" fontAlgn="auto">
              <a:spcAft>
                <a:spcPts val="0"/>
              </a:spcAft>
              <a:buFont typeface="Arial" pitchFamily="34" charset="0"/>
              <a:buNone/>
              <a:defRPr/>
            </a:pPr>
            <a:r>
              <a:rPr lang="en-CA" dirty="0" smtClean="0"/>
              <a:t>A </a:t>
            </a:r>
            <a:r>
              <a:rPr lang="en-CA" b="1" dirty="0"/>
              <a:t>collective mark</a:t>
            </a:r>
            <a:r>
              <a:rPr lang="en-CA" dirty="0"/>
              <a:t> </a:t>
            </a:r>
            <a:r>
              <a:rPr lang="en-CA" dirty="0" smtClean="0"/>
              <a:t>is owned </a:t>
            </a:r>
            <a:r>
              <a:rPr lang="en-CA" dirty="0"/>
              <a:t>by a collective, whose members use the collective mark to identify their goods and services and to distinguish their goods and services from those of non-members, and to indicate membership in the group. </a:t>
            </a:r>
          </a:p>
          <a:p>
            <a:pPr fontAlgn="auto">
              <a:spcAft>
                <a:spcPts val="0"/>
              </a:spcAft>
              <a:defRPr/>
            </a:pPr>
            <a:r>
              <a:rPr lang="en-US" sz="1800" b="1" dirty="0" smtClean="0"/>
              <a:t>Examples</a:t>
            </a:r>
            <a:r>
              <a:rPr lang="en-US" sz="1800" dirty="0" smtClean="0"/>
              <a:t> are like "CA" device is used by the members who fall under Institute of Chartered Accountants; another example is "CPA" which denotes members of the Society of Certified Public Accountants.</a:t>
            </a:r>
            <a:endParaRPr lang="en-CA" dirty="0"/>
          </a:p>
        </p:txBody>
      </p:sp>
      <p:pic>
        <p:nvPicPr>
          <p:cNvPr id="4813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45819"/>
          <a:stretch>
            <a:fillRect/>
          </a:stretch>
        </p:blipFill>
        <p:spPr bwMode="auto">
          <a:xfrm>
            <a:off x="1187450" y="5094288"/>
            <a:ext cx="6457950" cy="1744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Certification marks</a:t>
            </a:r>
          </a:p>
        </p:txBody>
      </p:sp>
      <p:sp>
        <p:nvSpPr>
          <p:cNvPr id="49155" name="Content Placeholder 2"/>
          <p:cNvSpPr>
            <a:spLocks noGrp="1"/>
          </p:cNvSpPr>
          <p:nvPr>
            <p:ph idx="1"/>
          </p:nvPr>
        </p:nvSpPr>
        <p:spPr/>
        <p:txBody>
          <a:bodyPr/>
          <a:lstStyle/>
          <a:p>
            <a:pPr marL="0" indent="0">
              <a:buFont typeface="Arial" pitchFamily="34" charset="0"/>
              <a:buNone/>
            </a:pPr>
            <a:r>
              <a:rPr lang="en-US" smtClean="0"/>
              <a:t>Certification marks are used to define "standard" of goods and services.</a:t>
            </a:r>
          </a:p>
          <a:p>
            <a:pPr marL="0" indent="0">
              <a:buFont typeface="Arial" pitchFamily="34" charset="0"/>
              <a:buNone/>
            </a:pPr>
            <a:r>
              <a:rPr lang="en-US" smtClean="0"/>
              <a:t> </a:t>
            </a:r>
            <a:r>
              <a:rPr lang="en-US" b="1" smtClean="0"/>
              <a:t>Example: </a:t>
            </a:r>
            <a:r>
              <a:rPr lang="en-US" smtClean="0"/>
              <a:t>Woolmark, which is certified for the fabrics on clothing, Agmark, and ISI.</a:t>
            </a:r>
          </a:p>
        </p:txBody>
      </p:sp>
      <p:sp>
        <p:nvSpPr>
          <p:cNvPr id="4" name="Slide Number Placeholder 3"/>
          <p:cNvSpPr>
            <a:spLocks noGrp="1"/>
          </p:cNvSpPr>
          <p:nvPr>
            <p:ph type="sldNum" sz="quarter" idx="12"/>
          </p:nvPr>
        </p:nvSpPr>
        <p:spPr/>
        <p:txBody>
          <a:bodyPr/>
          <a:lstStyle/>
          <a:p>
            <a:pPr>
              <a:defRPr/>
            </a:pPr>
            <a:fld id="{FD17A548-DADD-40A0-9E41-881C6AEDA3E4}" type="slidenum">
              <a:rPr lang="en-IN"/>
              <a:pPr>
                <a:defRPr/>
              </a:pPr>
              <a:t>14</a:t>
            </a:fld>
            <a:endParaRPr lang="en-IN"/>
          </a:p>
        </p:txBody>
      </p:sp>
      <p:pic>
        <p:nvPicPr>
          <p:cNvPr id="4915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3933825"/>
            <a:ext cx="3097212" cy="281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8"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538" y="4100513"/>
            <a:ext cx="3086100" cy="2208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Shape Marks</a:t>
            </a:r>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en-US" sz="2400" dirty="0" smtClean="0"/>
              <a:t>To sum up </a:t>
            </a:r>
            <a:r>
              <a:rPr lang="en-US" sz="2400" dirty="0" smtClean="0">
                <a:hlinkClick r:id="rId3"/>
              </a:rPr>
              <a:t>shape trademarks</a:t>
            </a:r>
            <a:r>
              <a:rPr lang="en-US" sz="2400" dirty="0" smtClean="0"/>
              <a:t>, it has facilitated promotion of products and emerged into the trademark type after the technological advancement of graphics and other forms of animation technology. The graphical representation which is able to make a difference amongst the products can be shape marked.</a:t>
            </a:r>
            <a:r>
              <a:rPr lang="en-US" sz="2400" b="1" dirty="0"/>
              <a:t> </a:t>
            </a:r>
            <a:r>
              <a:rPr lang="en-US" sz="2400" dirty="0" smtClean="0"/>
              <a:t>An example can be the Galliano liquor bottle.</a:t>
            </a:r>
          </a:p>
          <a:p>
            <a:pPr fontAlgn="auto">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D86DE6DC-644D-4912-952C-607B91AAE242}" type="slidenum">
              <a:rPr lang="en-IN"/>
              <a:pPr>
                <a:defRPr/>
              </a:pPr>
              <a:t>15</a:t>
            </a:fld>
            <a:endParaRPr lang="en-IN"/>
          </a:p>
        </p:txBody>
      </p:sp>
      <p:pic>
        <p:nvPicPr>
          <p:cNvPr id="5018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813" y="3900488"/>
            <a:ext cx="3571875"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3800" y="3900488"/>
            <a:ext cx="4162425"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83"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2413" y="3860800"/>
            <a:ext cx="2697163" cy="269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b="1" smtClean="0"/>
              <a:t>Pattern Mark</a:t>
            </a:r>
            <a:endParaRPr lang="en-US" smtClean="0"/>
          </a:p>
        </p:txBody>
      </p:sp>
      <p:sp>
        <p:nvSpPr>
          <p:cNvPr id="51203" name="Content Placeholder 2"/>
          <p:cNvSpPr>
            <a:spLocks noGrp="1"/>
          </p:cNvSpPr>
          <p:nvPr>
            <p:ph idx="1"/>
          </p:nvPr>
        </p:nvSpPr>
        <p:spPr/>
        <p:txBody>
          <a:bodyPr/>
          <a:lstStyle/>
          <a:p>
            <a:r>
              <a:rPr lang="en-US" sz="2000" smtClean="0"/>
              <a:t>The general meaning of pattern is a repetition of similar design, so it is a type of trademark wherein the pattern is able to distinguish the product and services of one brand from another. These are difficult to be distinguished and have high chances of infringement with near similar designs.</a:t>
            </a:r>
          </a:p>
          <a:p>
            <a:r>
              <a:rPr lang="en-US" sz="2000" smtClean="0"/>
              <a:t>They at times, fail to make a distinction and the registration would not be accepted unless they have evidence of distinctiveness.</a:t>
            </a:r>
          </a:p>
          <a:p>
            <a:endParaRPr lang="en-US" sz="1600" smtClean="0"/>
          </a:p>
        </p:txBody>
      </p:sp>
      <p:sp>
        <p:nvSpPr>
          <p:cNvPr id="4" name="Slide Number Placeholder 3"/>
          <p:cNvSpPr>
            <a:spLocks noGrp="1"/>
          </p:cNvSpPr>
          <p:nvPr>
            <p:ph type="sldNum" sz="quarter" idx="12"/>
          </p:nvPr>
        </p:nvSpPr>
        <p:spPr/>
        <p:txBody>
          <a:bodyPr/>
          <a:lstStyle/>
          <a:p>
            <a:pPr>
              <a:defRPr/>
            </a:pPr>
            <a:fld id="{9AC15861-B51D-4F0D-8CA4-6F7A95B4C1CF}" type="slidenum">
              <a:rPr lang="en-IN"/>
              <a:pPr>
                <a:defRPr/>
              </a:pPr>
              <a:t>16</a:t>
            </a:fld>
            <a:endParaRPr lang="en-IN"/>
          </a:p>
        </p:txBody>
      </p:sp>
      <p:pic>
        <p:nvPicPr>
          <p:cNvPr id="5120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4076700"/>
            <a:ext cx="8137525"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b="1" smtClean="0"/>
              <a:t>Sound Mark</a:t>
            </a:r>
            <a:endParaRPr lang="en-US" smtClean="0"/>
          </a:p>
        </p:txBody>
      </p:sp>
      <p:sp>
        <p:nvSpPr>
          <p:cNvPr id="52227" name="Content Placeholder 2"/>
          <p:cNvSpPr>
            <a:spLocks noGrp="1"/>
          </p:cNvSpPr>
          <p:nvPr>
            <p:ph idx="1"/>
          </p:nvPr>
        </p:nvSpPr>
        <p:spPr/>
        <p:txBody>
          <a:bodyPr/>
          <a:lstStyle/>
          <a:p>
            <a:r>
              <a:rPr lang="en-US" smtClean="0"/>
              <a:t>The sound graphics that distinguish the products and services of one from the other. </a:t>
            </a:r>
          </a:p>
          <a:p>
            <a:r>
              <a:rPr lang="en-US" smtClean="0"/>
              <a:t>The sound logo can comprise musical notes, words and sound graphics. The first Sound Mark to be registered in India was Yahoo yodel followed by Nokia tune.</a:t>
            </a:r>
          </a:p>
          <a:p>
            <a:endParaRPr lang="en-US" smtClean="0"/>
          </a:p>
        </p:txBody>
      </p:sp>
      <p:sp>
        <p:nvSpPr>
          <p:cNvPr id="4" name="Slide Number Placeholder 3"/>
          <p:cNvSpPr>
            <a:spLocks noGrp="1"/>
          </p:cNvSpPr>
          <p:nvPr>
            <p:ph type="sldNum" sz="quarter" idx="12"/>
          </p:nvPr>
        </p:nvSpPr>
        <p:spPr/>
        <p:txBody>
          <a:bodyPr/>
          <a:lstStyle/>
          <a:p>
            <a:pPr>
              <a:defRPr/>
            </a:pPr>
            <a:fld id="{6EB1B67C-B6C4-470D-B057-19625ABF4461}" type="slidenum">
              <a:rPr lang="en-IN"/>
              <a:pPr>
                <a:defRPr/>
              </a:pPr>
              <a:t>17</a:t>
            </a:fld>
            <a:endParaRPr lang="en-IN"/>
          </a:p>
        </p:txBody>
      </p:sp>
      <p:pic>
        <p:nvPicPr>
          <p:cNvPr id="5222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0113" y="4652963"/>
            <a:ext cx="7272337" cy="2205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Loss of Rights</a:t>
            </a:r>
          </a:p>
        </p:txBody>
      </p:sp>
      <p:sp>
        <p:nvSpPr>
          <p:cNvPr id="53251" name="Content Placeholder 2"/>
          <p:cNvSpPr>
            <a:spLocks noGrp="1"/>
          </p:cNvSpPr>
          <p:nvPr>
            <p:ph idx="1"/>
          </p:nvPr>
        </p:nvSpPr>
        <p:spPr>
          <a:xfrm>
            <a:off x="914400" y="1600200"/>
            <a:ext cx="7239000" cy="3962400"/>
          </a:xfrm>
        </p:spPr>
        <p:txBody>
          <a:bodyPr/>
          <a:lstStyle/>
          <a:p>
            <a:r>
              <a:rPr lang="en-US" sz="2200" smtClean="0"/>
              <a:t>Improper use		</a:t>
            </a:r>
            <a:r>
              <a:rPr lang="en-US" sz="2200" smtClean="0">
                <a:cs typeface="Arial" pitchFamily="34" charset="0"/>
              </a:rPr>
              <a:t>•    </a:t>
            </a:r>
            <a:r>
              <a:rPr lang="en-US" sz="2200" smtClean="0"/>
              <a:t>Failure to police</a:t>
            </a:r>
          </a:p>
          <a:p>
            <a:pPr>
              <a:buFontTx/>
              <a:buNone/>
            </a:pPr>
            <a:endParaRPr lang="en-US" sz="2200" smtClean="0"/>
          </a:p>
          <a:p>
            <a:r>
              <a:rPr lang="en-US" sz="2200" smtClean="0"/>
              <a:t>Genericide			</a:t>
            </a:r>
            <a:r>
              <a:rPr lang="en-US" sz="2200" smtClean="0">
                <a:cs typeface="Arial" pitchFamily="34" charset="0"/>
              </a:rPr>
              <a:t>•    Failure to renew</a:t>
            </a:r>
          </a:p>
          <a:p>
            <a:endParaRPr lang="en-US" sz="2200" smtClean="0"/>
          </a:p>
          <a:p>
            <a:r>
              <a:rPr lang="en-US" sz="2200" smtClean="0"/>
              <a:t>Non-use			</a:t>
            </a:r>
            <a:r>
              <a:rPr lang="en-US" sz="2200" smtClean="0">
                <a:cs typeface="Arial" pitchFamily="34" charset="0"/>
              </a:rPr>
              <a:t>•    Cancellation</a:t>
            </a:r>
            <a:endParaRPr lang="en-US" sz="2200" smtClean="0"/>
          </a:p>
          <a:p>
            <a:endParaRPr lang="en-US" sz="2200" smtClean="0"/>
          </a:p>
          <a:p>
            <a:r>
              <a:rPr lang="en-US" sz="2200" smtClean="0"/>
              <a:t>Improper assignment</a:t>
            </a:r>
            <a:br>
              <a:rPr lang="en-US" sz="2200" smtClean="0"/>
            </a:br>
            <a:r>
              <a:rPr lang="en-US" sz="2200" smtClean="0"/>
              <a:t>or licensing</a:t>
            </a:r>
          </a:p>
        </p:txBody>
      </p:sp>
      <p:sp>
        <p:nvSpPr>
          <p:cNvPr id="53252" name="Footer Placeholder 3"/>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smtClean="0">
              <a:solidFill>
                <a:srgbClr val="898989"/>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a:xfrm>
            <a:off x="214313" y="0"/>
            <a:ext cx="8701087" cy="1357313"/>
          </a:xfrm>
        </p:spPr>
        <p:txBody>
          <a:bodyPr rtlCol="0" anchor="t">
            <a:normAutofit fontScale="90000"/>
          </a:bodyPr>
          <a:lstStyle/>
          <a:p>
            <a:pPr fontAlgn="auto">
              <a:spcAft>
                <a:spcPts val="0"/>
              </a:spcAft>
              <a:defRPr/>
            </a:pPr>
            <a:r>
              <a:rPr lang="en-US" altLang="en-US" b="1" smtClean="0">
                <a:solidFill>
                  <a:srgbClr val="C00000"/>
                </a:solidFill>
              </a:rPr>
              <a:t>Benefits of Registration of a trademark</a:t>
            </a:r>
          </a:p>
        </p:txBody>
      </p:sp>
      <p:sp>
        <p:nvSpPr>
          <p:cNvPr id="11267" name="Rectangle 1027"/>
          <p:cNvSpPr>
            <a:spLocks noGrp="1" noChangeArrowheads="1"/>
          </p:cNvSpPr>
          <p:nvPr>
            <p:ph idx="1"/>
          </p:nvPr>
        </p:nvSpPr>
        <p:spPr>
          <a:xfrm>
            <a:off x="357188" y="1643063"/>
            <a:ext cx="8429625" cy="4929187"/>
          </a:xfrm>
        </p:spPr>
        <p:txBody>
          <a:bodyPr rtlCol="0">
            <a:noAutofit/>
          </a:bodyPr>
          <a:lstStyle/>
          <a:p>
            <a:pPr marL="357188" lvl="3" indent="-357188" fontAlgn="auto">
              <a:spcBef>
                <a:spcPts val="0"/>
              </a:spcBef>
              <a:spcAft>
                <a:spcPts val="0"/>
              </a:spcAft>
              <a:buFontTx/>
              <a:buChar char="•"/>
              <a:defRPr/>
            </a:pPr>
            <a:r>
              <a:rPr lang="en-US" sz="2400" b="1" dirty="0" smtClean="0">
                <a:solidFill>
                  <a:srgbClr val="002060"/>
                </a:solidFill>
              </a:rPr>
              <a:t>Registration is </a:t>
            </a:r>
            <a:r>
              <a:rPr lang="en-US" sz="2400" b="1" u="sng" dirty="0" smtClean="0">
                <a:solidFill>
                  <a:srgbClr val="002060"/>
                </a:solidFill>
              </a:rPr>
              <a:t>prima facie evidence of proprietorship of the trademark</a:t>
            </a:r>
          </a:p>
          <a:p>
            <a:pPr marL="357188" lvl="3" indent="-357188" fontAlgn="auto">
              <a:spcBef>
                <a:spcPts val="0"/>
              </a:spcBef>
              <a:spcAft>
                <a:spcPts val="0"/>
              </a:spcAft>
              <a:buFontTx/>
              <a:buChar char="•"/>
              <a:defRPr/>
            </a:pPr>
            <a:endParaRPr lang="en-US" sz="2400" b="1" u="sng" dirty="0" smtClean="0">
              <a:solidFill>
                <a:srgbClr val="002060"/>
              </a:solidFill>
            </a:endParaRPr>
          </a:p>
          <a:p>
            <a:pPr marL="357188" lvl="3" indent="-357188" fontAlgn="auto">
              <a:spcBef>
                <a:spcPts val="0"/>
              </a:spcBef>
              <a:spcAft>
                <a:spcPts val="0"/>
              </a:spcAft>
              <a:buClr>
                <a:schemeClr val="tx2"/>
              </a:buClr>
              <a:buFontTx/>
              <a:buChar char="•"/>
              <a:defRPr/>
            </a:pPr>
            <a:r>
              <a:rPr lang="en-US" sz="2400" b="1" dirty="0" smtClean="0">
                <a:solidFill>
                  <a:srgbClr val="002060"/>
                </a:solidFill>
              </a:rPr>
              <a:t> It gives the </a:t>
            </a:r>
            <a:r>
              <a:rPr lang="en-US" sz="2400" b="1" u="sng" dirty="0" smtClean="0">
                <a:solidFill>
                  <a:srgbClr val="002060"/>
                </a:solidFill>
              </a:rPr>
              <a:t>exclusive right to use the trademark </a:t>
            </a:r>
            <a:r>
              <a:rPr lang="en-US" sz="2400" b="1" dirty="0" smtClean="0">
                <a:solidFill>
                  <a:srgbClr val="002060"/>
                </a:solidFill>
              </a:rPr>
              <a:t>in respect of goods/services; and to take legal action in case of infringement</a:t>
            </a:r>
          </a:p>
          <a:p>
            <a:pPr marL="357188" lvl="3" indent="-357188" fontAlgn="auto">
              <a:spcBef>
                <a:spcPts val="0"/>
              </a:spcBef>
              <a:spcAft>
                <a:spcPts val="0"/>
              </a:spcAft>
              <a:buClr>
                <a:schemeClr val="tx2"/>
              </a:buClr>
              <a:buFontTx/>
              <a:buChar char="•"/>
              <a:defRPr/>
            </a:pPr>
            <a:endParaRPr lang="en-US" sz="2400" b="1" dirty="0" smtClean="0">
              <a:solidFill>
                <a:srgbClr val="002060"/>
              </a:solidFill>
            </a:endParaRPr>
          </a:p>
          <a:p>
            <a:pPr marL="357188" lvl="3" indent="-357188" fontAlgn="auto">
              <a:spcBef>
                <a:spcPts val="0"/>
              </a:spcBef>
              <a:spcAft>
                <a:spcPts val="0"/>
              </a:spcAft>
              <a:buClr>
                <a:schemeClr val="tx2"/>
              </a:buClr>
              <a:buFontTx/>
              <a:buChar char="•"/>
              <a:defRPr/>
            </a:pPr>
            <a:r>
              <a:rPr lang="en-US" sz="2400" b="1" dirty="0" smtClean="0">
                <a:solidFill>
                  <a:srgbClr val="002060"/>
                </a:solidFill>
              </a:rPr>
              <a:t>The registered proprietor </a:t>
            </a:r>
            <a:r>
              <a:rPr lang="en-US" sz="2400" b="1" u="sng" dirty="0" smtClean="0">
                <a:solidFill>
                  <a:srgbClr val="002060"/>
                </a:solidFill>
              </a:rPr>
              <a:t>may assign or  license </a:t>
            </a:r>
            <a:r>
              <a:rPr lang="en-US" sz="2400" b="1" dirty="0" smtClean="0">
                <a:solidFill>
                  <a:srgbClr val="002060"/>
                </a:solidFill>
              </a:rPr>
              <a:t>the trademark as any other property</a:t>
            </a:r>
          </a:p>
          <a:p>
            <a:pPr marL="357188" lvl="3" indent="-357188" fontAlgn="auto">
              <a:spcBef>
                <a:spcPts val="0"/>
              </a:spcBef>
              <a:spcAft>
                <a:spcPts val="0"/>
              </a:spcAft>
              <a:buClr>
                <a:schemeClr val="tx2"/>
              </a:buClr>
              <a:buFontTx/>
              <a:buChar char="•"/>
              <a:defRPr/>
            </a:pPr>
            <a:endParaRPr lang="en-US" sz="2400" b="1" dirty="0" smtClean="0">
              <a:solidFill>
                <a:srgbClr val="002060"/>
              </a:solidFill>
            </a:endParaRPr>
          </a:p>
          <a:p>
            <a:pPr marL="357188" lvl="3" indent="-357188" fontAlgn="auto">
              <a:spcBef>
                <a:spcPts val="0"/>
              </a:spcBef>
              <a:spcAft>
                <a:spcPts val="0"/>
              </a:spcAft>
              <a:buClr>
                <a:schemeClr val="tx2"/>
              </a:buClr>
              <a:buFontTx/>
              <a:buChar char="•"/>
              <a:defRPr/>
            </a:pPr>
            <a:r>
              <a:rPr lang="en-US" sz="2400" b="1" dirty="0" smtClean="0">
                <a:solidFill>
                  <a:srgbClr val="002060"/>
                </a:solidFill>
              </a:rPr>
              <a:t>The registered proprietor can </a:t>
            </a:r>
            <a:r>
              <a:rPr lang="en-US" sz="2400" b="1" u="sng" dirty="0" smtClean="0">
                <a:solidFill>
                  <a:srgbClr val="002060"/>
                </a:solidFill>
              </a:rPr>
              <a:t>enjoy the Goodwill </a:t>
            </a:r>
            <a:r>
              <a:rPr lang="en-US" sz="2400" b="1" dirty="0" smtClean="0">
                <a:solidFill>
                  <a:srgbClr val="002060"/>
                </a:solidFill>
              </a:rPr>
              <a:t>associated with registered trademark </a:t>
            </a:r>
            <a:r>
              <a:rPr lang="en-US" sz="2400" b="1" u="sng" dirty="0" smtClean="0">
                <a:solidFill>
                  <a:srgbClr val="002060"/>
                </a:solidFill>
              </a:rPr>
              <a:t>forever</a:t>
            </a:r>
            <a:r>
              <a:rPr lang="en-US" sz="2400" b="1" dirty="0" smtClean="0">
                <a:solidFill>
                  <a:srgbClr val="002060"/>
                </a:solidFill>
              </a:rPr>
              <a:t>, if the mark is renewed from time to time</a:t>
            </a:r>
          </a:p>
          <a:p>
            <a:pPr marL="1752600" lvl="3" indent="-381000" fontAlgn="auto">
              <a:spcAft>
                <a:spcPts val="0"/>
              </a:spcAft>
              <a:buFont typeface="Wingdings" pitchFamily="2" charset="2"/>
              <a:buNone/>
              <a:defRPr/>
            </a:pPr>
            <a:endParaRPr lang="en-US" sz="2400" b="1"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4800" y="244475"/>
            <a:ext cx="8458200" cy="1127125"/>
          </a:xfrm>
        </p:spPr>
        <p:txBody>
          <a:bodyPr/>
          <a:lstStyle/>
          <a:p>
            <a:r>
              <a:rPr lang="en-US" sz="4000" b="1" smtClean="0"/>
              <a:t>INTELLECTUAL PROPERTY</a:t>
            </a:r>
          </a:p>
        </p:txBody>
      </p:sp>
      <p:sp>
        <p:nvSpPr>
          <p:cNvPr id="36867" name="Content Placeholder 2"/>
          <p:cNvSpPr>
            <a:spLocks noGrp="1"/>
          </p:cNvSpPr>
          <p:nvPr>
            <p:ph idx="1"/>
          </p:nvPr>
        </p:nvSpPr>
        <p:spPr>
          <a:xfrm>
            <a:off x="304800" y="1524000"/>
            <a:ext cx="8686800" cy="4800600"/>
          </a:xfrm>
        </p:spPr>
        <p:txBody>
          <a:bodyPr/>
          <a:lstStyle/>
          <a:p>
            <a:pPr marL="58738" lvl="1" indent="0" algn="just">
              <a:lnSpc>
                <a:spcPct val="130000"/>
              </a:lnSpc>
              <a:buFont typeface="Arial" pitchFamily="34" charset="0"/>
              <a:buNone/>
            </a:pPr>
            <a:r>
              <a:rPr lang="en-US" sz="1900" dirty="0" smtClean="0"/>
              <a:t>The term ‘intellectual property’ (IP) refers to property created with the use of human intellect.</a:t>
            </a:r>
          </a:p>
          <a:p>
            <a:pPr marL="58738" lvl="1" indent="0" algn="just">
              <a:lnSpc>
                <a:spcPct val="130000"/>
              </a:lnSpc>
              <a:buFont typeface="Arial" pitchFamily="34" charset="0"/>
              <a:buNone/>
            </a:pPr>
            <a:r>
              <a:rPr lang="en-US" sz="1900" dirty="0" smtClean="0"/>
              <a:t> IP refers to all creations of mind which are vested with the status of property because of the commercial value associated with the intellectual creation. i.e. inventions in all fields of human endeavor, scientific discoveries, industrial designs for article, literary &amp; artistic work, symbols etc. used in commerce. </a:t>
            </a:r>
          </a:p>
          <a:p>
            <a:pPr>
              <a:lnSpc>
                <a:spcPct val="130000"/>
              </a:lnSpc>
              <a:buFont typeface="Wingdings 2" pitchFamily="18" charset="2"/>
              <a:buNone/>
            </a:pPr>
            <a:r>
              <a:rPr lang="en-US" sz="2600" b="1" dirty="0" smtClean="0">
                <a:solidFill>
                  <a:srgbClr val="FF0000"/>
                </a:solidFill>
              </a:rPr>
              <a:t>Nature/ characteristics of Intellectual Property: </a:t>
            </a:r>
          </a:p>
          <a:p>
            <a:pPr>
              <a:lnSpc>
                <a:spcPct val="130000"/>
              </a:lnSpc>
            </a:pPr>
            <a:r>
              <a:rPr lang="en-US" sz="1900" u="sng" dirty="0" smtClean="0"/>
              <a:t>Creation of human mind </a:t>
            </a:r>
            <a:r>
              <a:rPr lang="en-US" sz="1900" dirty="0" smtClean="0"/>
              <a:t>(Intellect) </a:t>
            </a:r>
          </a:p>
          <a:p>
            <a:pPr>
              <a:lnSpc>
                <a:spcPct val="130000"/>
              </a:lnSpc>
            </a:pPr>
            <a:r>
              <a:rPr lang="en-US" sz="1900" u="sng" dirty="0" smtClean="0"/>
              <a:t>Intangible</a:t>
            </a:r>
            <a:r>
              <a:rPr lang="en-US" sz="1900" dirty="0" smtClean="0"/>
              <a:t> property</a:t>
            </a:r>
          </a:p>
          <a:p>
            <a:pPr>
              <a:lnSpc>
                <a:spcPct val="130000"/>
              </a:lnSpc>
            </a:pPr>
            <a:r>
              <a:rPr lang="en-US" sz="1900" dirty="0" smtClean="0"/>
              <a:t>Exclusive rights given by </a:t>
            </a:r>
            <a:r>
              <a:rPr lang="en-US" sz="1900" dirty="0" smtClean="0"/>
              <a:t>statutes( </a:t>
            </a:r>
            <a:r>
              <a:rPr lang="en-US" sz="1900" smtClean="0"/>
              <a:t>a written law)</a:t>
            </a:r>
            <a:endParaRPr lang="en-US" sz="1900" dirty="0" smtClean="0"/>
          </a:p>
          <a:p>
            <a:pPr>
              <a:lnSpc>
                <a:spcPct val="130000"/>
              </a:lnSpc>
            </a:pPr>
            <a:r>
              <a:rPr lang="en-US" sz="1900" dirty="0" smtClean="0"/>
              <a:t>Time-bound and Territorial/Jurisdictional</a:t>
            </a:r>
          </a:p>
          <a:p>
            <a:pPr>
              <a:lnSpc>
                <a:spcPct val="80000"/>
              </a:lnSpc>
            </a:pPr>
            <a:endParaRPr lang="en-US" sz="1900" dirty="0" smtClean="0">
              <a:solidFill>
                <a:srgbClr val="FF0000"/>
              </a:solidFill>
            </a:endParaRPr>
          </a:p>
        </p:txBody>
      </p:sp>
      <p:sp>
        <p:nvSpPr>
          <p:cNvPr id="4" name="Rectangle 3"/>
          <p:cNvSpPr/>
          <p:nvPr/>
        </p:nvSpPr>
        <p:spPr>
          <a:xfrm>
            <a:off x="6248400" y="4477657"/>
            <a:ext cx="2362200" cy="1984736"/>
          </a:xfrm>
          <a:prstGeom prst="rect">
            <a:avLst/>
          </a:prstGeom>
          <a:blipFill>
            <a:blip r:embed="rId3" cstate="print">
              <a:extLst>
                <a:ext uri="{28A0092B-C50C-407E-A947-70E740481C1C}">
                  <a14:useLocalDpi xmlns:a14="http://schemas.microsoft.com/office/drawing/2010/main" xmlns="" val="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rtlCol="0">
            <a:normAutofit fontScale="90000"/>
          </a:bodyPr>
          <a:lstStyle/>
          <a:p>
            <a:pPr fontAlgn="auto">
              <a:spcAft>
                <a:spcPts val="0"/>
              </a:spcAft>
              <a:defRPr/>
            </a:pPr>
            <a:r>
              <a:rPr lang="en-IN" altLang="en-US" b="1" smtClean="0">
                <a:solidFill>
                  <a:srgbClr val="C00000"/>
                </a:solidFill>
              </a:rPr>
              <a:t>Steps for registration of trademark in India</a:t>
            </a:r>
          </a:p>
        </p:txBody>
      </p:sp>
      <p:sp>
        <p:nvSpPr>
          <p:cNvPr id="55299" name="Content Placeholder 2"/>
          <p:cNvSpPr>
            <a:spLocks noGrp="1"/>
          </p:cNvSpPr>
          <p:nvPr>
            <p:ph idx="1"/>
          </p:nvPr>
        </p:nvSpPr>
        <p:spPr>
          <a:xfrm>
            <a:off x="457200" y="1600200"/>
            <a:ext cx="8329613" cy="4900613"/>
          </a:xfrm>
        </p:spPr>
        <p:txBody>
          <a:bodyPr/>
          <a:lstStyle/>
          <a:p>
            <a:r>
              <a:rPr lang="en-IN" altLang="en-US" b="1" smtClean="0">
                <a:solidFill>
                  <a:srgbClr val="002060"/>
                </a:solidFill>
              </a:rPr>
              <a:t>Select a good trademark</a:t>
            </a:r>
          </a:p>
          <a:p>
            <a:r>
              <a:rPr lang="en-IN" altLang="en-US" b="1" smtClean="0">
                <a:solidFill>
                  <a:srgbClr val="002060"/>
                </a:solidFill>
              </a:rPr>
              <a:t>Apply for registration on appropriate form with appropriate fee</a:t>
            </a:r>
          </a:p>
          <a:p>
            <a:r>
              <a:rPr lang="en-IN" altLang="en-US" b="1" smtClean="0">
                <a:solidFill>
                  <a:srgbClr val="002060"/>
                </a:solidFill>
              </a:rPr>
              <a:t>Classify your goods &amp; services and specify them properly</a:t>
            </a:r>
          </a:p>
          <a:p>
            <a:r>
              <a:rPr lang="en-IN" altLang="en-US" b="1" smtClean="0">
                <a:solidFill>
                  <a:srgbClr val="002060"/>
                </a:solidFill>
              </a:rPr>
              <a:t>Apply before appropriate office of the Trade Marks Registry; and</a:t>
            </a:r>
          </a:p>
          <a:p>
            <a:r>
              <a:rPr lang="en-IN" altLang="en-US" b="1" smtClean="0">
                <a:solidFill>
                  <a:srgbClr val="002060"/>
                </a:solidFill>
              </a:rPr>
              <a:t>Respond to office queries/notices properly and on time</a:t>
            </a:r>
          </a:p>
          <a:p>
            <a:pPr>
              <a:buFont typeface="Arial" pitchFamily="34" charset="0"/>
              <a:buNone/>
            </a:pPr>
            <a:endParaRPr lang="en-IN" altLang="en-US" smtClean="0"/>
          </a:p>
        </p:txBody>
      </p:sp>
      <p:sp>
        <p:nvSpPr>
          <p:cNvPr id="4" name="Slide Number Placeholder 3"/>
          <p:cNvSpPr>
            <a:spLocks noGrp="1"/>
          </p:cNvSpPr>
          <p:nvPr>
            <p:ph type="sldNum" sz="quarter" idx="12"/>
          </p:nvPr>
        </p:nvSpPr>
        <p:spPr/>
        <p:txBody>
          <a:bodyPr/>
          <a:lstStyle/>
          <a:p>
            <a:pPr>
              <a:defRPr/>
            </a:pPr>
            <a:fld id="{38CB5FD5-6E41-48BE-A5E4-26AAEDA170DD}" type="slidenum">
              <a:rPr lang="en-IN"/>
              <a:pPr>
                <a:defRPr/>
              </a:pPr>
              <a:t>20</a:t>
            </a:fld>
            <a:endParaRPr lang="en-I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50938" y="214313"/>
            <a:ext cx="7453312" cy="622300"/>
          </a:xfrm>
        </p:spPr>
        <p:txBody>
          <a:bodyPr rtlCol="0" anchor="t">
            <a:normAutofit fontScale="90000"/>
          </a:bodyPr>
          <a:lstStyle/>
          <a:p>
            <a:pPr fontAlgn="auto">
              <a:spcAft>
                <a:spcPts val="0"/>
              </a:spcAft>
              <a:defRPr/>
            </a:pPr>
            <a:r>
              <a:rPr lang="en-US" sz="3600" b="1" dirty="0" smtClean="0">
                <a:solidFill>
                  <a:srgbClr val="C00000"/>
                </a:solidFill>
                <a:latin typeface="+mn-lt"/>
                <a:cs typeface="Arial" charset="0"/>
              </a:rPr>
              <a:t>Selecting a good Trademark</a:t>
            </a:r>
            <a:r>
              <a:rPr lang="en-US" sz="2000" b="1" dirty="0" smtClean="0">
                <a:latin typeface="Arial" charset="0"/>
                <a:cs typeface="Arial" charset="0"/>
              </a:rPr>
              <a:t/>
            </a:r>
            <a:br>
              <a:rPr lang="en-US" sz="2000" b="1" dirty="0" smtClean="0">
                <a:latin typeface="Arial" charset="0"/>
                <a:cs typeface="Arial" charset="0"/>
              </a:rPr>
            </a:br>
            <a:endParaRPr lang="en-US" sz="2000" b="1" dirty="0" smtClean="0">
              <a:latin typeface="Arial" charset="0"/>
              <a:cs typeface="Arial" charset="0"/>
            </a:endParaRPr>
          </a:p>
        </p:txBody>
      </p:sp>
      <p:sp>
        <p:nvSpPr>
          <p:cNvPr id="14339" name="Rectangle 3"/>
          <p:cNvSpPr>
            <a:spLocks noGrp="1" noChangeArrowheads="1"/>
          </p:cNvSpPr>
          <p:nvPr>
            <p:ph idx="1"/>
          </p:nvPr>
        </p:nvSpPr>
        <p:spPr>
          <a:xfrm>
            <a:off x="323850" y="908050"/>
            <a:ext cx="8640763" cy="5264150"/>
          </a:xfrm>
        </p:spPr>
        <p:txBody>
          <a:bodyPr rtlCol="0">
            <a:normAutofit/>
          </a:bodyPr>
          <a:lstStyle/>
          <a:p>
            <a:pPr marL="548640" indent="-411480" fontAlgn="auto">
              <a:lnSpc>
                <a:spcPct val="90000"/>
              </a:lnSpc>
              <a:spcAft>
                <a:spcPts val="0"/>
              </a:spcAft>
              <a:buClr>
                <a:schemeClr val="tx1">
                  <a:shade val="95000"/>
                </a:schemeClr>
              </a:buClr>
              <a:buFont typeface="Wingdings 2"/>
              <a:buNone/>
              <a:defRPr/>
            </a:pPr>
            <a:r>
              <a:rPr lang="en-US" sz="2400" b="1" dirty="0" smtClean="0">
                <a:solidFill>
                  <a:srgbClr val="002060"/>
                </a:solidFill>
                <a:latin typeface="+mj-lt"/>
              </a:rPr>
              <a:t>Go for a trademark which is-</a:t>
            </a:r>
          </a:p>
          <a:p>
            <a:pPr marL="548640" indent="-411480" fontAlgn="auto">
              <a:lnSpc>
                <a:spcPct val="90000"/>
              </a:lnSpc>
              <a:spcAft>
                <a:spcPts val="0"/>
              </a:spcAft>
              <a:buClr>
                <a:schemeClr val="tx1">
                  <a:shade val="95000"/>
                </a:schemeClr>
              </a:buClr>
              <a:buFont typeface="Wingdings 2"/>
              <a:buChar char=""/>
              <a:defRPr/>
            </a:pPr>
            <a:r>
              <a:rPr lang="en-US" sz="2000" b="1" i="1" dirty="0" smtClean="0">
                <a:solidFill>
                  <a:srgbClr val="002060"/>
                </a:solidFill>
                <a:latin typeface="+mj-lt"/>
              </a:rPr>
              <a:t>Easy to speak &amp; spell </a:t>
            </a:r>
            <a:r>
              <a:rPr lang="en-US" sz="2000" dirty="0" smtClean="0">
                <a:solidFill>
                  <a:srgbClr val="002060"/>
                </a:solidFill>
                <a:latin typeface="+mj-lt"/>
              </a:rPr>
              <a:t>(in case of word mark), </a:t>
            </a:r>
          </a:p>
          <a:p>
            <a:pPr marL="548640" indent="-411480" fontAlgn="auto">
              <a:lnSpc>
                <a:spcPct val="90000"/>
              </a:lnSpc>
              <a:spcAft>
                <a:spcPts val="0"/>
              </a:spcAft>
              <a:buClr>
                <a:schemeClr val="tx1">
                  <a:shade val="95000"/>
                </a:schemeClr>
              </a:buClr>
              <a:buFont typeface="Wingdings 2"/>
              <a:buChar char=""/>
              <a:defRPr/>
            </a:pPr>
            <a:r>
              <a:rPr lang="en-US" sz="2000" b="1" i="1" dirty="0" smtClean="0">
                <a:solidFill>
                  <a:srgbClr val="002060"/>
                </a:solidFill>
                <a:latin typeface="+mj-lt"/>
              </a:rPr>
              <a:t>Appealing and easy to remember or recollect</a:t>
            </a:r>
            <a:r>
              <a:rPr lang="en-US" sz="2000" dirty="0" smtClean="0">
                <a:solidFill>
                  <a:srgbClr val="002060"/>
                </a:solidFill>
                <a:latin typeface="+mj-lt"/>
              </a:rPr>
              <a:t>.</a:t>
            </a:r>
          </a:p>
          <a:p>
            <a:pPr marL="548640" indent="-411480" fontAlgn="auto">
              <a:lnSpc>
                <a:spcPct val="90000"/>
              </a:lnSpc>
              <a:spcAft>
                <a:spcPts val="0"/>
              </a:spcAft>
              <a:buClr>
                <a:schemeClr val="tx1">
                  <a:shade val="95000"/>
                </a:schemeClr>
              </a:buClr>
              <a:buFont typeface="Wingdings 2"/>
              <a:buChar char=""/>
              <a:defRPr/>
            </a:pPr>
            <a:r>
              <a:rPr lang="en-US" sz="2000" b="1" i="1" dirty="0" smtClean="0">
                <a:solidFill>
                  <a:srgbClr val="002060"/>
                </a:solidFill>
                <a:latin typeface="+mj-lt"/>
              </a:rPr>
              <a:t>invented or coined </a:t>
            </a:r>
            <a:r>
              <a:rPr lang="en-US" sz="2000" dirty="0" smtClean="0">
                <a:solidFill>
                  <a:srgbClr val="002060"/>
                </a:solidFill>
                <a:latin typeface="+mj-lt"/>
              </a:rPr>
              <a:t>word, unique monogram, logo or a geometrical device </a:t>
            </a:r>
          </a:p>
          <a:p>
            <a:pPr marL="548640" indent="-411480" fontAlgn="auto">
              <a:lnSpc>
                <a:spcPct val="90000"/>
              </a:lnSpc>
              <a:spcAft>
                <a:spcPts val="0"/>
              </a:spcAft>
              <a:buClr>
                <a:schemeClr val="tx1">
                  <a:shade val="95000"/>
                </a:schemeClr>
              </a:buClr>
              <a:buFont typeface="Wingdings 2"/>
              <a:buNone/>
              <a:defRPr/>
            </a:pPr>
            <a:endParaRPr lang="en-US" sz="2400" b="1" dirty="0" smtClean="0">
              <a:solidFill>
                <a:srgbClr val="002060"/>
              </a:solidFill>
              <a:latin typeface="+mj-lt"/>
            </a:endParaRPr>
          </a:p>
          <a:p>
            <a:pPr marL="548640" indent="-411480" fontAlgn="auto">
              <a:lnSpc>
                <a:spcPct val="90000"/>
              </a:lnSpc>
              <a:spcAft>
                <a:spcPts val="0"/>
              </a:spcAft>
              <a:buClr>
                <a:schemeClr val="tx1">
                  <a:shade val="95000"/>
                </a:schemeClr>
              </a:buClr>
              <a:buFont typeface="Wingdings 2"/>
              <a:buNone/>
              <a:defRPr/>
            </a:pPr>
            <a:r>
              <a:rPr lang="en-US" sz="2400" b="1" dirty="0" smtClean="0">
                <a:solidFill>
                  <a:srgbClr val="002060"/>
                </a:solidFill>
                <a:latin typeface="+mj-lt"/>
              </a:rPr>
              <a:t>Don’t go for a trademark -</a:t>
            </a:r>
          </a:p>
          <a:p>
            <a:pPr marL="548640" indent="-411480" fontAlgn="auto">
              <a:lnSpc>
                <a:spcPct val="90000"/>
              </a:lnSpc>
              <a:spcAft>
                <a:spcPts val="0"/>
              </a:spcAft>
              <a:buClr>
                <a:schemeClr val="tx1">
                  <a:shade val="95000"/>
                </a:schemeClr>
              </a:buClr>
              <a:buFont typeface="Wingdings 2"/>
              <a:buChar char=""/>
              <a:defRPr/>
            </a:pPr>
            <a:r>
              <a:rPr lang="en-US" sz="2000" b="1" i="1" dirty="0" smtClean="0">
                <a:solidFill>
                  <a:srgbClr val="002060"/>
                </a:solidFill>
                <a:latin typeface="+mj-lt"/>
              </a:rPr>
              <a:t>Which is not capable of distinguishing your goods or services</a:t>
            </a:r>
            <a:r>
              <a:rPr lang="en-US" sz="2000" dirty="0" smtClean="0">
                <a:solidFill>
                  <a:srgbClr val="002060"/>
                </a:solidFill>
                <a:latin typeface="+mj-lt"/>
              </a:rPr>
              <a:t> from those of others- like one/two digit letters or numerals, common surnames/ names, </a:t>
            </a:r>
            <a:r>
              <a:rPr lang="en-US" sz="2000" dirty="0" smtClean="0">
                <a:solidFill>
                  <a:srgbClr val="002060"/>
                </a:solidFill>
              </a:rPr>
              <a:t>words </a:t>
            </a:r>
            <a:r>
              <a:rPr lang="en-US" sz="2000" dirty="0">
                <a:solidFill>
                  <a:srgbClr val="002060"/>
                </a:solidFill>
              </a:rPr>
              <a:t>or pictures of the product </a:t>
            </a:r>
            <a:r>
              <a:rPr lang="en-US" sz="2000" dirty="0" smtClean="0">
                <a:solidFill>
                  <a:srgbClr val="002060"/>
                </a:solidFill>
              </a:rPr>
              <a:t>concerned, etc. </a:t>
            </a:r>
            <a:r>
              <a:rPr lang="en-US" sz="1600" dirty="0" smtClean="0">
                <a:solidFill>
                  <a:srgbClr val="002060"/>
                </a:solidFill>
              </a:rPr>
              <a:t>…………………………..[</a:t>
            </a:r>
            <a:r>
              <a:rPr lang="en-US" sz="1600" dirty="0">
                <a:solidFill>
                  <a:srgbClr val="002060"/>
                </a:solidFill>
              </a:rPr>
              <a:t>Section 9(1)(a)]</a:t>
            </a:r>
            <a:r>
              <a:rPr lang="en-US" sz="2000" dirty="0">
                <a:solidFill>
                  <a:srgbClr val="002060"/>
                </a:solidFill>
              </a:rPr>
              <a:t> </a:t>
            </a:r>
            <a:endParaRPr lang="en-US" sz="2000" dirty="0" smtClean="0">
              <a:solidFill>
                <a:srgbClr val="002060"/>
              </a:solidFill>
              <a:latin typeface="+mj-lt"/>
            </a:endParaRPr>
          </a:p>
          <a:p>
            <a:pPr marL="548640" indent="-411480" fontAlgn="auto">
              <a:lnSpc>
                <a:spcPct val="90000"/>
              </a:lnSpc>
              <a:spcAft>
                <a:spcPts val="0"/>
              </a:spcAft>
              <a:buClr>
                <a:schemeClr val="tx1">
                  <a:shade val="95000"/>
                </a:schemeClr>
              </a:buClr>
              <a:buFont typeface="Wingdings 2"/>
              <a:buChar char=""/>
              <a:defRPr/>
            </a:pPr>
            <a:r>
              <a:rPr lang="en-US" sz="2000" b="1" i="1" dirty="0" smtClean="0">
                <a:solidFill>
                  <a:srgbClr val="002060"/>
                </a:solidFill>
                <a:latin typeface="+mj-lt"/>
              </a:rPr>
              <a:t>Which refers to character or quality of goods/services </a:t>
            </a:r>
            <a:r>
              <a:rPr lang="en-US" sz="2000" dirty="0" smtClean="0">
                <a:solidFill>
                  <a:srgbClr val="002060"/>
                </a:solidFill>
                <a:latin typeface="+mj-lt"/>
              </a:rPr>
              <a:t>concerned, which indicate geographical  origin, which are common to trade,..</a:t>
            </a:r>
            <a:r>
              <a:rPr lang="en-US" sz="1600" dirty="0" smtClean="0">
                <a:solidFill>
                  <a:srgbClr val="002060"/>
                </a:solidFill>
              </a:rPr>
              <a:t>[</a:t>
            </a:r>
            <a:r>
              <a:rPr lang="en-US" sz="1600" dirty="0">
                <a:solidFill>
                  <a:srgbClr val="002060"/>
                </a:solidFill>
              </a:rPr>
              <a:t>Section 9(1</a:t>
            </a:r>
            <a:r>
              <a:rPr lang="en-US" sz="1600" dirty="0" smtClean="0">
                <a:solidFill>
                  <a:srgbClr val="002060"/>
                </a:solidFill>
              </a:rPr>
              <a:t>) (</a:t>
            </a:r>
            <a:r>
              <a:rPr lang="en-US" sz="1600" dirty="0">
                <a:solidFill>
                  <a:srgbClr val="002060"/>
                </a:solidFill>
              </a:rPr>
              <a:t>b</a:t>
            </a:r>
            <a:r>
              <a:rPr lang="en-US" sz="1600" dirty="0" smtClean="0">
                <a:solidFill>
                  <a:srgbClr val="002060"/>
                </a:solidFill>
              </a:rPr>
              <a:t>) &amp; (</a:t>
            </a:r>
            <a:r>
              <a:rPr lang="en-US" sz="1600" dirty="0">
                <a:solidFill>
                  <a:srgbClr val="002060"/>
                </a:solidFill>
              </a:rPr>
              <a:t>c</a:t>
            </a:r>
            <a:r>
              <a:rPr lang="en-US" sz="1600" dirty="0" smtClean="0">
                <a:solidFill>
                  <a:srgbClr val="002060"/>
                </a:solidFill>
              </a:rPr>
              <a:t>)]</a:t>
            </a:r>
            <a:endParaRPr lang="en-US" sz="1600" dirty="0" smtClean="0">
              <a:solidFill>
                <a:srgbClr val="002060"/>
              </a:solidFill>
              <a:latin typeface="+mj-lt"/>
            </a:endParaRPr>
          </a:p>
          <a:p>
            <a:pPr marL="548640" indent="-411480" fontAlgn="auto">
              <a:lnSpc>
                <a:spcPct val="90000"/>
              </a:lnSpc>
              <a:spcAft>
                <a:spcPts val="0"/>
              </a:spcAft>
              <a:buClr>
                <a:schemeClr val="tx1">
                  <a:shade val="95000"/>
                </a:schemeClr>
              </a:buClr>
              <a:buFont typeface="Wingdings 2"/>
              <a:buChar char=""/>
              <a:defRPr/>
            </a:pPr>
            <a:r>
              <a:rPr lang="en-US" sz="2000" dirty="0" smtClean="0">
                <a:solidFill>
                  <a:srgbClr val="002060"/>
                </a:solidFill>
                <a:latin typeface="+mj-lt"/>
              </a:rPr>
              <a:t>a deceptive, scandalous or offensive matter or a matter prohibited by law to be used as a trademark</a:t>
            </a:r>
            <a:r>
              <a:rPr lang="en-US" sz="1600" dirty="0" smtClean="0">
                <a:solidFill>
                  <a:srgbClr val="002060"/>
                </a:solidFill>
              </a:rPr>
              <a:t>,………………………………………………………………….[Sections 9(2)(3) &amp; 13 </a:t>
            </a:r>
            <a:r>
              <a:rPr lang="en-US" sz="1600" dirty="0">
                <a:solidFill>
                  <a:srgbClr val="002060"/>
                </a:solidFill>
              </a:rPr>
              <a:t>]</a:t>
            </a:r>
          </a:p>
          <a:p>
            <a:pPr marL="548640" indent="-411480" fontAlgn="auto">
              <a:lnSpc>
                <a:spcPct val="90000"/>
              </a:lnSpc>
              <a:spcAft>
                <a:spcPts val="0"/>
              </a:spcAft>
              <a:buClr>
                <a:schemeClr val="tx1">
                  <a:shade val="95000"/>
                </a:schemeClr>
              </a:buClr>
              <a:buFont typeface="Wingdings 2"/>
              <a:buChar char=""/>
              <a:defRPr/>
            </a:pPr>
            <a:r>
              <a:rPr lang="en-US" sz="2000" dirty="0" smtClean="0">
                <a:solidFill>
                  <a:srgbClr val="002060"/>
                </a:solidFill>
                <a:latin typeface="+mj-lt"/>
              </a:rPr>
              <a:t>a mark which is same/similar to an already existing trademark</a:t>
            </a:r>
            <a:r>
              <a:rPr lang="en-US" sz="1600" dirty="0" smtClean="0">
                <a:solidFill>
                  <a:srgbClr val="002060"/>
                </a:solidFill>
              </a:rPr>
              <a:t>,…[Section 11]</a:t>
            </a:r>
            <a:endParaRPr lang="en-US" sz="1600" dirty="0">
              <a:solidFill>
                <a:srgbClr val="00206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115300" cy="939800"/>
          </a:xfrm>
        </p:spPr>
        <p:txBody>
          <a:bodyPr/>
          <a:lstStyle/>
          <a:p>
            <a:r>
              <a:rPr lang="en-US" altLang="en-US" b="1" smtClean="0">
                <a:solidFill>
                  <a:srgbClr val="C00000"/>
                </a:solidFill>
                <a:cs typeface="Arial" pitchFamily="34" charset="0"/>
              </a:rPr>
              <a:t>Appropriate form and fee</a:t>
            </a:r>
          </a:p>
        </p:txBody>
      </p:sp>
      <p:sp>
        <p:nvSpPr>
          <p:cNvPr id="107523" name="Rectangle 3"/>
          <p:cNvSpPr>
            <a:spLocks noGrp="1" noChangeArrowheads="1"/>
          </p:cNvSpPr>
          <p:nvPr>
            <p:ph type="body" idx="1"/>
          </p:nvPr>
        </p:nvSpPr>
        <p:spPr>
          <a:xfrm>
            <a:off x="609600" y="1357313"/>
            <a:ext cx="7772400" cy="4814887"/>
          </a:xfrm>
        </p:spPr>
        <p:txBody>
          <a:bodyPr rtlCol="0">
            <a:normAutofit/>
          </a:bodyPr>
          <a:lstStyle/>
          <a:p>
            <a:pPr marL="0" lvl="4" indent="0" fontAlgn="auto">
              <a:spcAft>
                <a:spcPts val="0"/>
              </a:spcAft>
              <a:buFont typeface="Wingdings" pitchFamily="2" charset="2"/>
              <a:buNone/>
              <a:defRPr/>
            </a:pPr>
            <a:endParaRPr lang="en-US" sz="2400" b="1" dirty="0" smtClean="0">
              <a:latin typeface="Arial" charset="0"/>
            </a:endParaRPr>
          </a:p>
          <a:p>
            <a:pPr marL="0" lvl="4" indent="0" fontAlgn="auto">
              <a:spcAft>
                <a:spcPts val="0"/>
              </a:spcAft>
              <a:buFont typeface="Wingdings" pitchFamily="2" charset="2"/>
              <a:buNone/>
              <a:defRPr/>
            </a:pPr>
            <a:r>
              <a:rPr lang="en-US" sz="2400" b="1" dirty="0" smtClean="0">
                <a:solidFill>
                  <a:srgbClr val="002060"/>
                </a:solidFill>
                <a:latin typeface="Arial" charset="0"/>
              </a:rPr>
              <a:t>At present there are many forms prescribed for filing new applications depending on the nature of application such as  Form TM-1, TM-2, TM-51, TM-52 TM-3, TM-8 etc</a:t>
            </a:r>
            <a:r>
              <a:rPr lang="en-US" sz="2400" dirty="0" smtClean="0">
                <a:solidFill>
                  <a:srgbClr val="002060"/>
                </a:solidFill>
                <a:latin typeface="Arial" charset="0"/>
              </a:rPr>
              <a:t>.</a:t>
            </a:r>
            <a:endParaRPr lang="en-US" sz="2400" b="1" dirty="0" smtClean="0">
              <a:solidFill>
                <a:srgbClr val="002060"/>
              </a:solidFill>
              <a:latin typeface="Arial" charset="0"/>
            </a:endParaRPr>
          </a:p>
          <a:p>
            <a:pPr lvl="4" fontAlgn="auto">
              <a:spcAft>
                <a:spcPts val="0"/>
              </a:spcAft>
              <a:buFont typeface="Wingdings" pitchFamily="2" charset="2"/>
              <a:buNone/>
              <a:defRPr/>
            </a:pPr>
            <a:endParaRPr lang="en-US" sz="2400" b="1" dirty="0" smtClean="0">
              <a:solidFill>
                <a:srgbClr val="002060"/>
              </a:solidFill>
              <a:latin typeface="Arial" charset="0"/>
            </a:endParaRPr>
          </a:p>
          <a:p>
            <a:pPr marL="0" lvl="4" indent="0" fontAlgn="auto">
              <a:spcAft>
                <a:spcPts val="0"/>
              </a:spcAft>
              <a:buFont typeface="Wingdings" pitchFamily="2" charset="2"/>
              <a:buNone/>
              <a:defRPr/>
            </a:pPr>
            <a:r>
              <a:rPr lang="en-US" sz="2400" b="1" dirty="0" smtClean="0">
                <a:solidFill>
                  <a:srgbClr val="002060"/>
                </a:solidFill>
                <a:latin typeface="Arial" charset="0"/>
              </a:rPr>
              <a:t>Fee ordinarily Rs.4000/-per class</a:t>
            </a:r>
          </a:p>
          <a:p>
            <a:pPr marL="0" lvl="4" indent="0" fontAlgn="auto">
              <a:spcAft>
                <a:spcPts val="0"/>
              </a:spcAft>
              <a:buFont typeface="Wingdings" pitchFamily="2" charset="2"/>
              <a:buNone/>
              <a:defRPr/>
            </a:pPr>
            <a:endParaRPr lang="en-US" sz="2400" b="1" dirty="0" smtClean="0">
              <a:solidFill>
                <a:srgbClr val="002060"/>
              </a:solidFill>
              <a:latin typeface="Arial" charset="0"/>
            </a:endParaRPr>
          </a:p>
          <a:p>
            <a:pPr marL="0" lvl="4" indent="0" fontAlgn="auto">
              <a:spcAft>
                <a:spcPts val="0"/>
              </a:spcAft>
              <a:buFont typeface="Wingdings" pitchFamily="2" charset="2"/>
              <a:buNone/>
              <a:defRPr/>
            </a:pPr>
            <a:r>
              <a:rPr lang="en-US" sz="2400" b="1" dirty="0" smtClean="0">
                <a:solidFill>
                  <a:srgbClr val="002060"/>
                </a:solidFill>
                <a:latin typeface="Arial" charset="0"/>
              </a:rPr>
              <a:t>[In the proposed revised rules there will be only one form for all types of applications for registration of trademarks.]   </a:t>
            </a:r>
          </a:p>
          <a:p>
            <a:pPr marL="0" lvl="4" indent="0" fontAlgn="auto">
              <a:spcAft>
                <a:spcPts val="0"/>
              </a:spcAft>
              <a:buFont typeface="Wingdings" pitchFamily="2" charset="2"/>
              <a:buNone/>
              <a:defRPr/>
            </a:pPr>
            <a:endParaRPr lang="en-US" sz="2400" b="1" dirty="0">
              <a:latin typeface="Arial" charset="0"/>
            </a:endParaRPr>
          </a:p>
          <a:p>
            <a:pPr lvl="4" fontAlgn="auto">
              <a:spcAft>
                <a:spcPts val="0"/>
              </a:spcAft>
              <a:buFont typeface="Wingdings" pitchFamily="2" charset="2"/>
              <a:buNone/>
              <a:defRPr/>
            </a:pPr>
            <a:endParaRPr lang="en-US" sz="2400" dirty="0">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428625"/>
          </a:xfrm>
        </p:spPr>
        <p:txBody>
          <a:bodyPr rtlCol="0">
            <a:normAutofit fontScale="90000"/>
          </a:bodyPr>
          <a:lstStyle/>
          <a:p>
            <a:pPr fontAlgn="auto">
              <a:spcAft>
                <a:spcPts val="0"/>
              </a:spcAft>
              <a:defRPr/>
            </a:pPr>
            <a:r>
              <a:rPr lang="en-US" sz="3200" b="1" smtClean="0">
                <a:solidFill>
                  <a:srgbClr val="C00000"/>
                </a:solidFill>
                <a:latin typeface="Arial" charset="0"/>
                <a:cs typeface="Arial" charset="0"/>
              </a:rPr>
              <a:t>Steps involved in registration process</a:t>
            </a:r>
            <a:endParaRPr lang="en-IN" sz="3200" b="1" smtClean="0">
              <a:solidFill>
                <a:srgbClr val="C00000"/>
              </a:solidFill>
              <a:latin typeface="Arial" charset="0"/>
              <a:cs typeface="Arial" charset="0"/>
            </a:endParaRPr>
          </a:p>
        </p:txBody>
      </p:sp>
      <p:sp>
        <p:nvSpPr>
          <p:cNvPr id="6147" name="Content Placeholder 2"/>
          <p:cNvSpPr>
            <a:spLocks noGrp="1"/>
          </p:cNvSpPr>
          <p:nvPr>
            <p:ph idx="1"/>
          </p:nvPr>
        </p:nvSpPr>
        <p:spPr>
          <a:xfrm>
            <a:off x="0" y="522288"/>
            <a:ext cx="9144000" cy="6335712"/>
          </a:xfrm>
        </p:spPr>
        <p:txBody>
          <a:bodyPr rtlCol="0">
            <a:normAutofit fontScale="62500" lnSpcReduction="20000"/>
          </a:bodyPr>
          <a:lstStyle/>
          <a:p>
            <a:pPr fontAlgn="auto">
              <a:spcAft>
                <a:spcPts val="0"/>
              </a:spcAft>
              <a:defRPr/>
            </a:pPr>
            <a:endParaRPr lang="en-US" dirty="0" smtClean="0"/>
          </a:p>
          <a:p>
            <a:pPr fontAlgn="auto">
              <a:spcAft>
                <a:spcPts val="0"/>
              </a:spcAft>
              <a:defRPr/>
            </a:pPr>
            <a:endParaRPr lang="en-US" dirty="0" smtClean="0"/>
          </a:p>
          <a:p>
            <a:pPr fontAlgn="auto">
              <a:spcAft>
                <a:spcPts val="0"/>
              </a:spcAft>
              <a:buFont typeface="Arial" charset="0"/>
              <a:buNone/>
              <a:defRPr/>
            </a:pPr>
            <a:r>
              <a:rPr lang="en-US" dirty="0" smtClean="0"/>
              <a:t>                                                             </a:t>
            </a:r>
          </a:p>
          <a:p>
            <a:pPr fontAlgn="auto">
              <a:spcAft>
                <a:spcPts val="0"/>
              </a:spcAft>
              <a:defRPr/>
            </a:pPr>
            <a:endParaRPr lang="en-US" dirty="0" smtClean="0"/>
          </a:p>
          <a:p>
            <a:pPr fontAlgn="auto">
              <a:spcAft>
                <a:spcPts val="0"/>
              </a:spcAft>
              <a:buFont typeface="Arial" charset="0"/>
              <a:buNone/>
              <a:defRPr/>
            </a:pPr>
            <a:r>
              <a:rPr lang="en-US" dirty="0" smtClean="0"/>
              <a:t>                               </a:t>
            </a:r>
          </a:p>
          <a:p>
            <a:pPr fontAlgn="auto">
              <a:spcAft>
                <a:spcPts val="0"/>
              </a:spcAft>
              <a:buFont typeface="Arial" charset="0"/>
              <a:buNone/>
              <a:defRPr/>
            </a:pPr>
            <a:r>
              <a:rPr lang="en-US" dirty="0" smtClean="0"/>
              <a:t>                                                                                     </a:t>
            </a:r>
          </a:p>
          <a:p>
            <a:pPr fontAlgn="auto">
              <a:spcAft>
                <a:spcPts val="0"/>
              </a:spcAft>
              <a:defRPr/>
            </a:pPr>
            <a:endParaRPr lang="en-US" dirty="0" smtClean="0"/>
          </a:p>
          <a:p>
            <a:pPr fontAlgn="auto">
              <a:spcAft>
                <a:spcPts val="0"/>
              </a:spcAft>
              <a:buFont typeface="Arial" charset="0"/>
              <a:buNone/>
              <a:defRPr/>
            </a:pPr>
            <a:r>
              <a:rPr lang="en-US" dirty="0" smtClean="0"/>
              <a:t>                                                                                </a:t>
            </a:r>
          </a:p>
          <a:p>
            <a:pPr fontAlgn="auto">
              <a:spcAft>
                <a:spcPts val="0"/>
              </a:spcAft>
              <a:buFont typeface="Arial" charset="0"/>
              <a:buNone/>
              <a:defRPr/>
            </a:pPr>
            <a:r>
              <a:rPr lang="en-US" dirty="0" smtClean="0"/>
              <a:t>                                               </a:t>
            </a:r>
          </a:p>
          <a:p>
            <a:pPr fontAlgn="auto">
              <a:spcAft>
                <a:spcPts val="0"/>
              </a:spcAft>
              <a:buFont typeface="Arial" charset="0"/>
              <a:buNone/>
              <a:defRPr/>
            </a:pPr>
            <a:r>
              <a:rPr lang="en-US" dirty="0" smtClean="0"/>
              <a:t>                                                                                          </a:t>
            </a:r>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r>
              <a:rPr lang="en-US" dirty="0" smtClean="0"/>
              <a:t> </a:t>
            </a:r>
            <a:endParaRPr lang="en-IN" dirty="0" smtClean="0"/>
          </a:p>
        </p:txBody>
      </p:sp>
      <p:sp>
        <p:nvSpPr>
          <p:cNvPr id="4" name="Rounded Rectangle 3"/>
          <p:cNvSpPr/>
          <p:nvPr/>
        </p:nvSpPr>
        <p:spPr>
          <a:xfrm>
            <a:off x="214313" y="928688"/>
            <a:ext cx="3214687" cy="85725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2060"/>
                </a:solidFill>
              </a:rPr>
              <a:t>Receipt of applications</a:t>
            </a:r>
            <a:r>
              <a:rPr lang="en-US" dirty="0">
                <a:solidFill>
                  <a:srgbClr val="002060"/>
                </a:solidFill>
              </a:rPr>
              <a:t>, </a:t>
            </a:r>
            <a:r>
              <a:rPr lang="en-US" b="1" dirty="0">
                <a:solidFill>
                  <a:srgbClr val="002060"/>
                </a:solidFill>
              </a:rPr>
              <a:t>data entry &amp; digitization </a:t>
            </a:r>
          </a:p>
          <a:p>
            <a:pPr algn="ctr" fontAlgn="auto">
              <a:spcBef>
                <a:spcPts val="0"/>
              </a:spcBef>
              <a:spcAft>
                <a:spcPts val="0"/>
              </a:spcAft>
              <a:defRPr/>
            </a:pPr>
            <a:r>
              <a:rPr lang="en-US" dirty="0">
                <a:solidFill>
                  <a:srgbClr val="002060"/>
                </a:solidFill>
              </a:rPr>
              <a:t>[at  Branch Offices]</a:t>
            </a:r>
            <a:endParaRPr lang="en-IN" dirty="0">
              <a:solidFill>
                <a:srgbClr val="002060"/>
              </a:solidFill>
            </a:endParaRPr>
          </a:p>
        </p:txBody>
      </p:sp>
      <p:sp>
        <p:nvSpPr>
          <p:cNvPr id="5" name="Rounded Rectangle 4"/>
          <p:cNvSpPr/>
          <p:nvPr/>
        </p:nvSpPr>
        <p:spPr>
          <a:xfrm>
            <a:off x="214313" y="2000250"/>
            <a:ext cx="3357562" cy="10715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2060"/>
                </a:solidFill>
              </a:rPr>
              <a:t>Examination of applications</a:t>
            </a:r>
            <a:r>
              <a:rPr lang="en-US" dirty="0">
                <a:solidFill>
                  <a:srgbClr val="002060"/>
                </a:solidFill>
              </a:rPr>
              <a:t>, </a:t>
            </a:r>
            <a:r>
              <a:rPr lang="en-US" b="1" dirty="0">
                <a:solidFill>
                  <a:srgbClr val="002060"/>
                </a:solidFill>
              </a:rPr>
              <a:t>approval by Supervisors, release of ERs</a:t>
            </a:r>
          </a:p>
          <a:p>
            <a:pPr algn="ctr" fontAlgn="auto">
              <a:spcBef>
                <a:spcPts val="0"/>
              </a:spcBef>
              <a:spcAft>
                <a:spcPts val="0"/>
              </a:spcAft>
              <a:defRPr/>
            </a:pPr>
            <a:r>
              <a:rPr lang="en-US" b="1" dirty="0">
                <a:solidFill>
                  <a:srgbClr val="002060"/>
                </a:solidFill>
              </a:rPr>
              <a:t> </a:t>
            </a:r>
            <a:r>
              <a:rPr lang="en-US" dirty="0">
                <a:solidFill>
                  <a:srgbClr val="002060"/>
                </a:solidFill>
              </a:rPr>
              <a:t>[centrally at TMR Mumbai]</a:t>
            </a:r>
            <a:endParaRPr lang="en-IN" dirty="0">
              <a:solidFill>
                <a:srgbClr val="002060"/>
              </a:solidFill>
            </a:endParaRPr>
          </a:p>
        </p:txBody>
      </p:sp>
      <p:sp>
        <p:nvSpPr>
          <p:cNvPr id="6" name="Rounded Rectangle 5"/>
          <p:cNvSpPr/>
          <p:nvPr/>
        </p:nvSpPr>
        <p:spPr>
          <a:xfrm flipH="1">
            <a:off x="214313" y="3429000"/>
            <a:ext cx="3500437" cy="1285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2060"/>
                </a:solidFill>
              </a:rPr>
              <a:t>In case, there are no </a:t>
            </a:r>
            <a:r>
              <a:rPr lang="en-US" i="1" dirty="0">
                <a:solidFill>
                  <a:srgbClr val="002060"/>
                </a:solidFill>
              </a:rPr>
              <a:t>objections/objections waived -                                                                                </a:t>
            </a:r>
          </a:p>
          <a:p>
            <a:pPr algn="ctr" fontAlgn="auto">
              <a:spcBef>
                <a:spcPts val="0"/>
              </a:spcBef>
              <a:spcAft>
                <a:spcPts val="0"/>
              </a:spcAft>
              <a:defRPr/>
            </a:pPr>
            <a:r>
              <a:rPr lang="en-US" b="1" dirty="0">
                <a:solidFill>
                  <a:srgbClr val="002060"/>
                </a:solidFill>
              </a:rPr>
              <a:t>Publication in the Trade Marks Journal</a:t>
            </a:r>
            <a:endParaRPr lang="en-IN" b="1" dirty="0">
              <a:solidFill>
                <a:srgbClr val="002060"/>
              </a:solidFill>
            </a:endParaRPr>
          </a:p>
        </p:txBody>
      </p:sp>
      <p:sp>
        <p:nvSpPr>
          <p:cNvPr id="7" name="Rounded Rectangle 6"/>
          <p:cNvSpPr/>
          <p:nvPr/>
        </p:nvSpPr>
        <p:spPr>
          <a:xfrm>
            <a:off x="4143375" y="1000125"/>
            <a:ext cx="2071688"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i="1" dirty="0">
                <a:solidFill>
                  <a:srgbClr val="002060"/>
                </a:solidFill>
              </a:rPr>
              <a:t>In case of  objections </a:t>
            </a:r>
            <a:r>
              <a:rPr lang="en-US" b="1" i="1" dirty="0">
                <a:solidFill>
                  <a:srgbClr val="002060"/>
                </a:solidFill>
              </a:rPr>
              <a:t>Response by applicant-          </a:t>
            </a:r>
            <a:endParaRPr lang="en-US" b="1" dirty="0">
              <a:solidFill>
                <a:srgbClr val="002060"/>
              </a:solidFill>
            </a:endParaRPr>
          </a:p>
          <a:p>
            <a:pPr algn="ctr" fontAlgn="auto">
              <a:spcBef>
                <a:spcPts val="0"/>
              </a:spcBef>
              <a:spcAft>
                <a:spcPts val="0"/>
              </a:spcAft>
              <a:defRPr/>
            </a:pPr>
            <a:r>
              <a:rPr lang="en-US" b="1" dirty="0">
                <a:solidFill>
                  <a:srgbClr val="002060"/>
                </a:solidFill>
              </a:rPr>
              <a:t>Consideration</a:t>
            </a:r>
            <a:r>
              <a:rPr lang="en-US" dirty="0">
                <a:solidFill>
                  <a:srgbClr val="002060"/>
                </a:solidFill>
              </a:rPr>
              <a:t> </a:t>
            </a:r>
            <a:r>
              <a:rPr lang="en-US" b="1" dirty="0">
                <a:solidFill>
                  <a:srgbClr val="002060"/>
                </a:solidFill>
              </a:rPr>
              <a:t>of response </a:t>
            </a:r>
          </a:p>
          <a:p>
            <a:pPr algn="ctr" fontAlgn="auto">
              <a:spcBef>
                <a:spcPts val="0"/>
              </a:spcBef>
              <a:spcAft>
                <a:spcPts val="0"/>
              </a:spcAft>
              <a:defRPr/>
            </a:pPr>
            <a:r>
              <a:rPr lang="en-US" dirty="0">
                <a:solidFill>
                  <a:srgbClr val="002060"/>
                </a:solidFill>
              </a:rPr>
              <a:t>[centralized] </a:t>
            </a:r>
            <a:endParaRPr lang="en-IN" dirty="0">
              <a:solidFill>
                <a:srgbClr val="002060"/>
              </a:solidFill>
            </a:endParaRPr>
          </a:p>
        </p:txBody>
      </p:sp>
      <p:sp>
        <p:nvSpPr>
          <p:cNvPr id="8" name="Rounded Rectangle 7"/>
          <p:cNvSpPr/>
          <p:nvPr/>
        </p:nvSpPr>
        <p:spPr>
          <a:xfrm>
            <a:off x="7000875" y="1285875"/>
            <a:ext cx="1928813" cy="21431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i="1" dirty="0">
                <a:solidFill>
                  <a:srgbClr val="002060"/>
                </a:solidFill>
              </a:rPr>
              <a:t>Objections not waived after Response- </a:t>
            </a:r>
          </a:p>
          <a:p>
            <a:pPr algn="ctr" fontAlgn="auto">
              <a:spcBef>
                <a:spcPts val="0"/>
              </a:spcBef>
              <a:spcAft>
                <a:spcPts val="0"/>
              </a:spcAft>
              <a:defRPr/>
            </a:pPr>
            <a:r>
              <a:rPr lang="en-US" b="1" dirty="0">
                <a:solidFill>
                  <a:srgbClr val="002060"/>
                </a:solidFill>
              </a:rPr>
              <a:t>Show Cause Hearing </a:t>
            </a:r>
          </a:p>
          <a:p>
            <a:pPr algn="ctr" fontAlgn="auto">
              <a:spcBef>
                <a:spcPts val="0"/>
              </a:spcBef>
              <a:spcAft>
                <a:spcPts val="0"/>
              </a:spcAft>
              <a:defRPr/>
            </a:pPr>
            <a:r>
              <a:rPr lang="en-US" dirty="0">
                <a:solidFill>
                  <a:srgbClr val="002060"/>
                </a:solidFill>
              </a:rPr>
              <a:t>[at Branch Offices]</a:t>
            </a:r>
            <a:endParaRPr lang="en-IN" dirty="0">
              <a:solidFill>
                <a:srgbClr val="002060"/>
              </a:solidFill>
            </a:endParaRPr>
          </a:p>
        </p:txBody>
      </p:sp>
      <p:cxnSp>
        <p:nvCxnSpPr>
          <p:cNvPr id="48" name="Straight Arrow Connector 47"/>
          <p:cNvCxnSpPr/>
          <p:nvPr/>
        </p:nvCxnSpPr>
        <p:spPr>
          <a:xfrm rot="5400000">
            <a:off x="1035844" y="1893094"/>
            <a:ext cx="21431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215063" y="2571750"/>
            <a:ext cx="7858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hape 76"/>
          <p:cNvCxnSpPr>
            <a:stCxn id="7" idx="2"/>
          </p:cNvCxnSpPr>
          <p:nvPr/>
        </p:nvCxnSpPr>
        <p:spPr>
          <a:xfrm rot="5400000">
            <a:off x="4054475" y="2874963"/>
            <a:ext cx="714375" cy="153670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p:nvPr/>
        </p:nvCxnSpPr>
        <p:spPr>
          <a:xfrm rot="10800000" flipV="1">
            <a:off x="3643313" y="3429000"/>
            <a:ext cx="4929187" cy="107156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H="1">
            <a:off x="964406" y="3250407"/>
            <a:ext cx="3571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285750" y="5286375"/>
            <a:ext cx="3000375"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2060"/>
                </a:solidFill>
              </a:rPr>
              <a:t>No opposition/opposition decided in favor of the applicant-</a:t>
            </a:r>
          </a:p>
          <a:p>
            <a:pPr algn="ctr" fontAlgn="auto">
              <a:spcBef>
                <a:spcPts val="0"/>
              </a:spcBef>
              <a:spcAft>
                <a:spcPts val="0"/>
              </a:spcAft>
              <a:defRPr/>
            </a:pPr>
            <a:r>
              <a:rPr lang="en-US" b="1" dirty="0">
                <a:solidFill>
                  <a:srgbClr val="002060"/>
                </a:solidFill>
              </a:rPr>
              <a:t>Application proceeds to registration</a:t>
            </a:r>
            <a:endParaRPr lang="en-IN" b="1" dirty="0">
              <a:solidFill>
                <a:srgbClr val="002060"/>
              </a:solidFill>
            </a:endParaRPr>
          </a:p>
        </p:txBody>
      </p:sp>
      <p:cxnSp>
        <p:nvCxnSpPr>
          <p:cNvPr id="109" name="Straight Arrow Connector 108"/>
          <p:cNvCxnSpPr/>
          <p:nvPr/>
        </p:nvCxnSpPr>
        <p:spPr>
          <a:xfrm rot="5400000">
            <a:off x="856457" y="5001419"/>
            <a:ext cx="5715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0" name="Rounded Rectangle 109"/>
          <p:cNvSpPr/>
          <p:nvPr/>
        </p:nvSpPr>
        <p:spPr>
          <a:xfrm>
            <a:off x="4143375" y="4786313"/>
            <a:ext cx="2428875" cy="9286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2060"/>
                </a:solidFill>
              </a:rPr>
              <a:t>In case of opposition, </a:t>
            </a:r>
            <a:r>
              <a:rPr lang="en-US" b="1" dirty="0">
                <a:solidFill>
                  <a:srgbClr val="002060"/>
                </a:solidFill>
              </a:rPr>
              <a:t>opposition proceeding </a:t>
            </a:r>
            <a:r>
              <a:rPr lang="en-US" dirty="0">
                <a:solidFill>
                  <a:srgbClr val="002060"/>
                </a:solidFill>
              </a:rPr>
              <a:t>[at Branch office]</a:t>
            </a:r>
            <a:endParaRPr lang="en-IN" dirty="0">
              <a:solidFill>
                <a:srgbClr val="002060"/>
              </a:solidFill>
            </a:endParaRPr>
          </a:p>
        </p:txBody>
      </p:sp>
      <p:sp>
        <p:nvSpPr>
          <p:cNvPr id="111" name="Rounded Rectangle 110"/>
          <p:cNvSpPr/>
          <p:nvPr/>
        </p:nvSpPr>
        <p:spPr>
          <a:xfrm>
            <a:off x="4214813" y="6000750"/>
            <a:ext cx="2357437"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2060"/>
                </a:solidFill>
              </a:rPr>
              <a:t>Opposition allowed- </a:t>
            </a:r>
            <a:r>
              <a:rPr lang="en-US" b="1" dirty="0">
                <a:solidFill>
                  <a:srgbClr val="002060"/>
                </a:solidFill>
              </a:rPr>
              <a:t>application refused</a:t>
            </a:r>
            <a:endParaRPr lang="en-IN" b="1" dirty="0">
              <a:solidFill>
                <a:srgbClr val="002060"/>
              </a:solidFill>
            </a:endParaRPr>
          </a:p>
        </p:txBody>
      </p:sp>
      <p:sp>
        <p:nvSpPr>
          <p:cNvPr id="112" name="Rounded Rectangle 111"/>
          <p:cNvSpPr/>
          <p:nvPr/>
        </p:nvSpPr>
        <p:spPr>
          <a:xfrm>
            <a:off x="7215188" y="4214813"/>
            <a:ext cx="1714500" cy="1285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002060"/>
                </a:solidFill>
              </a:rPr>
              <a:t>Objections not waived-</a:t>
            </a:r>
          </a:p>
          <a:p>
            <a:pPr algn="ctr" fontAlgn="auto">
              <a:spcBef>
                <a:spcPts val="0"/>
              </a:spcBef>
              <a:spcAft>
                <a:spcPts val="0"/>
              </a:spcAft>
              <a:defRPr/>
            </a:pPr>
            <a:r>
              <a:rPr lang="en-US" b="1" dirty="0">
                <a:solidFill>
                  <a:srgbClr val="002060"/>
                </a:solidFill>
              </a:rPr>
              <a:t>Application refused</a:t>
            </a:r>
            <a:endParaRPr lang="en-IN" b="1" dirty="0">
              <a:solidFill>
                <a:srgbClr val="002060"/>
              </a:solidFill>
            </a:endParaRPr>
          </a:p>
        </p:txBody>
      </p:sp>
      <p:sp>
        <p:nvSpPr>
          <p:cNvPr id="113" name="Rounded Rectangle 112"/>
          <p:cNvSpPr/>
          <p:nvPr/>
        </p:nvSpPr>
        <p:spPr>
          <a:xfrm>
            <a:off x="7143750" y="5857875"/>
            <a:ext cx="1785938" cy="7858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2060"/>
                </a:solidFill>
              </a:rPr>
              <a:t>Appeal may be made before IPAB, </a:t>
            </a:r>
            <a:endParaRPr lang="en-IN" b="1" dirty="0">
              <a:solidFill>
                <a:srgbClr val="002060"/>
              </a:solidFill>
            </a:endParaRPr>
          </a:p>
        </p:txBody>
      </p:sp>
      <p:cxnSp>
        <p:nvCxnSpPr>
          <p:cNvPr id="115" name="Straight Arrow Connector 114"/>
          <p:cNvCxnSpPr/>
          <p:nvPr/>
        </p:nvCxnSpPr>
        <p:spPr>
          <a:xfrm rot="5400000">
            <a:off x="7823994" y="3821907"/>
            <a:ext cx="784225"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Elbow Connector 118"/>
          <p:cNvCxnSpPr>
            <a:endCxn id="110" idx="1"/>
          </p:cNvCxnSpPr>
          <p:nvPr/>
        </p:nvCxnSpPr>
        <p:spPr>
          <a:xfrm>
            <a:off x="2500313" y="4714875"/>
            <a:ext cx="1643062" cy="53657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rot="5400000">
            <a:off x="8109744" y="5679281"/>
            <a:ext cx="35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rot="5400000">
            <a:off x="5501482" y="5858669"/>
            <a:ext cx="28575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6572250" y="6357938"/>
            <a:ext cx="5715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3571875" y="2357438"/>
            <a:ext cx="5715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428625"/>
          </a:xfrm>
        </p:spPr>
        <p:txBody>
          <a:bodyPr rtlCol="0">
            <a:normAutofit fontScale="90000"/>
          </a:bodyPr>
          <a:lstStyle/>
          <a:p>
            <a:pPr fontAlgn="auto">
              <a:spcAft>
                <a:spcPts val="0"/>
              </a:spcAft>
              <a:defRPr/>
            </a:pPr>
            <a:r>
              <a:rPr lang="en-US" sz="3200" b="1" dirty="0" smtClean="0">
                <a:solidFill>
                  <a:srgbClr val="C00000"/>
                </a:solidFill>
                <a:latin typeface="Arial" charset="0"/>
                <a:cs typeface="Arial" charset="0"/>
              </a:rPr>
              <a:t>Steps involved in registration process</a:t>
            </a:r>
            <a:endParaRPr lang="en-IN" sz="3200" b="1" dirty="0" smtClean="0">
              <a:solidFill>
                <a:srgbClr val="C00000"/>
              </a:solidFill>
              <a:latin typeface="Arial" charset="0"/>
              <a:cs typeface="Arial" charset="0"/>
            </a:endParaRPr>
          </a:p>
        </p:txBody>
      </p:sp>
      <p:sp>
        <p:nvSpPr>
          <p:cNvPr id="59395" name="Content Placeholder 1"/>
          <p:cNvSpPr>
            <a:spLocks noGrp="1"/>
          </p:cNvSpPr>
          <p:nvPr>
            <p:ph idx="1"/>
          </p:nvPr>
        </p:nvSpPr>
        <p:spPr/>
        <p:txBody>
          <a:bodyPr/>
          <a:lstStyle/>
          <a:p>
            <a:endParaRPr lang="en-US" smtClean="0"/>
          </a:p>
        </p:txBody>
      </p:sp>
      <p:pic>
        <p:nvPicPr>
          <p:cNvPr id="59396" name="Picture 2" descr="http://www.mondaq.com/images/article_images/654712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457200"/>
            <a:ext cx="4800600" cy="631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686800" cy="46037"/>
          </a:xfrm>
        </p:spPr>
        <p:txBody>
          <a:bodyPr rtlCol="0">
            <a:normAutofit fontScale="90000"/>
          </a:bodyPr>
          <a:lstStyle/>
          <a:p>
            <a:pPr fontAlgn="auto">
              <a:spcAft>
                <a:spcPts val="0"/>
              </a:spcAft>
              <a:defRPr/>
            </a:pPr>
            <a:endParaRPr lang="en-IN" altLang="en-US" smtClean="0"/>
          </a:p>
        </p:txBody>
      </p:sp>
      <p:pic>
        <p:nvPicPr>
          <p:cNvPr id="60419" name="Content Placeholder 4" descr="online homepage.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4313" y="642938"/>
            <a:ext cx="8786812" cy="5500687"/>
          </a:xfrm>
        </p:spPr>
      </p:pic>
      <p:sp>
        <p:nvSpPr>
          <p:cNvPr id="4" name="Slide Number Placeholder 3"/>
          <p:cNvSpPr>
            <a:spLocks noGrp="1"/>
          </p:cNvSpPr>
          <p:nvPr>
            <p:ph type="sldNum" sz="quarter" idx="12"/>
          </p:nvPr>
        </p:nvSpPr>
        <p:spPr/>
        <p:txBody>
          <a:bodyPr/>
          <a:lstStyle/>
          <a:p>
            <a:pPr>
              <a:defRPr/>
            </a:pPr>
            <a:fld id="{4868C6F2-9483-4A2C-8782-59CE58036816}" type="slidenum">
              <a:rPr lang="en-IN"/>
              <a:pPr>
                <a:defRPr/>
              </a:pPr>
              <a:t>25</a:t>
            </a:fld>
            <a:endParaRPr lang="en-I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274638"/>
            <a:ext cx="8258175" cy="153987"/>
          </a:xfrm>
        </p:spPr>
        <p:txBody>
          <a:bodyPr rtlCol="0">
            <a:normAutofit fontScale="90000"/>
          </a:bodyPr>
          <a:lstStyle/>
          <a:p>
            <a:pPr fontAlgn="auto">
              <a:spcAft>
                <a:spcPts val="0"/>
              </a:spcAft>
              <a:defRPr/>
            </a:pPr>
            <a:endParaRPr lang="en-IN" altLang="en-US" smtClean="0"/>
          </a:p>
        </p:txBody>
      </p:sp>
      <p:sp>
        <p:nvSpPr>
          <p:cNvPr id="4" name="Slide Number Placeholder 3"/>
          <p:cNvSpPr>
            <a:spLocks noGrp="1"/>
          </p:cNvSpPr>
          <p:nvPr>
            <p:ph type="sldNum" sz="quarter" idx="12"/>
          </p:nvPr>
        </p:nvSpPr>
        <p:spPr/>
        <p:txBody>
          <a:bodyPr/>
          <a:lstStyle/>
          <a:p>
            <a:pPr>
              <a:defRPr/>
            </a:pPr>
            <a:fld id="{BBE46475-461B-4148-BBE4-9864CCD62BFF}" type="slidenum">
              <a:rPr lang="en-IN"/>
              <a:pPr>
                <a:defRPr/>
              </a:pPr>
              <a:t>26</a:t>
            </a:fld>
            <a:endParaRPr lang="en-IN"/>
          </a:p>
        </p:txBody>
      </p:sp>
      <p:pic>
        <p:nvPicPr>
          <p:cNvPr id="61444" name="Picture 2" descr="C:\Users\tiwari\Desktop\filing IA.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4313" y="642938"/>
            <a:ext cx="8715375" cy="585787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274638"/>
            <a:ext cx="8186738" cy="46037"/>
          </a:xfrm>
        </p:spPr>
        <p:txBody>
          <a:bodyPr rtlCol="0">
            <a:normAutofit fontScale="90000"/>
          </a:bodyPr>
          <a:lstStyle/>
          <a:p>
            <a:pPr fontAlgn="auto">
              <a:spcAft>
                <a:spcPts val="0"/>
              </a:spcAft>
              <a:defRPr/>
            </a:pPr>
            <a:endParaRPr lang="en-IN" altLang="en-US" smtClean="0"/>
          </a:p>
        </p:txBody>
      </p:sp>
      <p:pic>
        <p:nvPicPr>
          <p:cNvPr id="62467" name="Content Placeholder 4" descr="filing IA contd.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14313" y="500063"/>
            <a:ext cx="8715375" cy="6040437"/>
          </a:xfrm>
        </p:spPr>
      </p:pic>
      <p:sp>
        <p:nvSpPr>
          <p:cNvPr id="4" name="Slide Number Placeholder 3"/>
          <p:cNvSpPr>
            <a:spLocks noGrp="1"/>
          </p:cNvSpPr>
          <p:nvPr>
            <p:ph type="sldNum" sz="quarter" idx="12"/>
          </p:nvPr>
        </p:nvSpPr>
        <p:spPr/>
        <p:txBody>
          <a:bodyPr/>
          <a:lstStyle/>
          <a:p>
            <a:pPr>
              <a:defRPr/>
            </a:pPr>
            <a:fld id="{C43C923D-73B6-4D98-935F-B885B2F7E6CF}" type="slidenum">
              <a:rPr lang="en-IN"/>
              <a:pPr>
                <a:defRPr/>
              </a:pPr>
              <a:t>27</a:t>
            </a:fld>
            <a:endParaRPr lang="en-IN"/>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23528" y="116632"/>
            <a:ext cx="8686800" cy="74309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GB" dirty="0">
                <a:solidFill>
                  <a:srgbClr val="FF6600"/>
                </a:solidFill>
              </a:rPr>
              <a:t>Got an Inventive Idea?</a:t>
            </a:r>
            <a:endParaRPr lang="en-US" dirty="0">
              <a:solidFill>
                <a:srgbClr val="FF6600"/>
              </a:solidFill>
            </a:endParaRPr>
          </a:p>
        </p:txBody>
      </p:sp>
      <p:sp>
        <p:nvSpPr>
          <p:cNvPr id="63491" name="TextBox 7"/>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
        <p:nvSpPr>
          <p:cNvPr id="6" name="Rectangle 5"/>
          <p:cNvSpPr/>
          <p:nvPr/>
        </p:nvSpPr>
        <p:spPr>
          <a:xfrm>
            <a:off x="1979613" y="1844675"/>
            <a:ext cx="3313112" cy="10080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dirty="0">
                <a:solidFill>
                  <a:schemeClr val="tx1"/>
                </a:solidFill>
              </a:rPr>
              <a:t>If you have an invention or inventive idea </a:t>
            </a:r>
          </a:p>
          <a:p>
            <a:pPr algn="ctr" fontAlgn="auto">
              <a:spcBef>
                <a:spcPts val="0"/>
              </a:spcBef>
              <a:spcAft>
                <a:spcPts val="0"/>
              </a:spcAft>
              <a:defRPr/>
            </a:pPr>
            <a:r>
              <a:rPr lang="en-US" sz="2000" b="1" u="sng" dirty="0">
                <a:solidFill>
                  <a:schemeClr val="tx1"/>
                </a:solidFill>
              </a:rPr>
              <a:t>What do you do?</a:t>
            </a:r>
          </a:p>
        </p:txBody>
      </p:sp>
      <p:sp>
        <p:nvSpPr>
          <p:cNvPr id="7" name="Rectangle 6"/>
          <p:cNvSpPr/>
          <p:nvPr/>
        </p:nvSpPr>
        <p:spPr>
          <a:xfrm>
            <a:off x="971550" y="4365625"/>
            <a:ext cx="2447925" cy="10080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en-US" sz="2000" dirty="0">
                <a:solidFill>
                  <a:schemeClr val="tx1"/>
                </a:solidFill>
              </a:rPr>
              <a:t> Publish a Paper</a:t>
            </a:r>
          </a:p>
          <a:p>
            <a:pPr fontAlgn="auto">
              <a:spcBef>
                <a:spcPts val="0"/>
              </a:spcBef>
              <a:spcAft>
                <a:spcPts val="0"/>
              </a:spcAft>
              <a:buFont typeface="Arial" pitchFamily="34" charset="0"/>
              <a:buChar char="•"/>
              <a:defRPr/>
            </a:pPr>
            <a:r>
              <a:rPr lang="en-US" sz="2000" dirty="0">
                <a:solidFill>
                  <a:schemeClr val="tx1"/>
                </a:solidFill>
              </a:rPr>
              <a:t> Start Manufacturing</a:t>
            </a:r>
          </a:p>
        </p:txBody>
      </p:sp>
      <p:sp>
        <p:nvSpPr>
          <p:cNvPr id="10" name="Rectangle 9"/>
          <p:cNvSpPr/>
          <p:nvPr/>
        </p:nvSpPr>
        <p:spPr>
          <a:xfrm>
            <a:off x="3795713" y="4365625"/>
            <a:ext cx="2663825" cy="10080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en-US" sz="2000" dirty="0">
                <a:solidFill>
                  <a:schemeClr val="tx1"/>
                </a:solidFill>
              </a:rPr>
              <a:t> Protect your invention</a:t>
            </a:r>
          </a:p>
          <a:p>
            <a:pPr fontAlgn="auto">
              <a:spcBef>
                <a:spcPts val="0"/>
              </a:spcBef>
              <a:spcAft>
                <a:spcPts val="0"/>
              </a:spcAft>
              <a:buFont typeface="Arial" pitchFamily="34" charset="0"/>
              <a:buChar char="•"/>
              <a:defRPr/>
            </a:pPr>
            <a:r>
              <a:rPr lang="en-US" sz="2000" dirty="0">
                <a:solidFill>
                  <a:schemeClr val="tx1"/>
                </a:solidFill>
              </a:rPr>
              <a:t>  Apply for </a:t>
            </a:r>
            <a:r>
              <a:rPr lang="en-US" sz="2000" b="1" dirty="0">
                <a:solidFill>
                  <a:schemeClr val="accent1"/>
                </a:solidFill>
                <a:ea typeface="+mj-ea"/>
                <a:cs typeface="Calibri" pitchFamily="34" charset="0"/>
              </a:rPr>
              <a:t>Patent</a:t>
            </a:r>
          </a:p>
        </p:txBody>
      </p:sp>
      <p:cxnSp>
        <p:nvCxnSpPr>
          <p:cNvPr id="12" name="Elbow Connector 11"/>
          <p:cNvCxnSpPr>
            <a:stCxn id="6" idx="2"/>
            <a:endCxn id="7" idx="0"/>
          </p:cNvCxnSpPr>
          <p:nvPr/>
        </p:nvCxnSpPr>
        <p:spPr>
          <a:xfrm rot="5400000">
            <a:off x="2159000" y="2889251"/>
            <a:ext cx="1512887" cy="143986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6" idx="2"/>
            <a:endCxn id="10" idx="0"/>
          </p:cNvCxnSpPr>
          <p:nvPr/>
        </p:nvCxnSpPr>
        <p:spPr>
          <a:xfrm rot="16200000" flipH="1">
            <a:off x="3625056" y="2863057"/>
            <a:ext cx="1512887" cy="149225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3497" name="Picture 2" descr="http://gipresearch.org/patent_research/images/state_of_art_patent_search.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2225" y="1628775"/>
            <a:ext cx="2301875"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228600" y="1371600"/>
            <a:ext cx="8915400" cy="4876800"/>
          </a:xfrm>
        </p:spPr>
        <p:txBody>
          <a:bodyPr/>
          <a:lstStyle/>
          <a:p>
            <a:r>
              <a:rPr lang="en-US" sz="2000" smtClean="0">
                <a:solidFill>
                  <a:srgbClr val="000000"/>
                </a:solidFill>
              </a:rPr>
              <a:t>A patent is a statutory grant by Govt for new inventions conferring certain monopoly rights on the grantee for a defined period, subject to certain conditions ie </a:t>
            </a:r>
            <a:r>
              <a:rPr lang="en-US" sz="2000" smtClean="0">
                <a:solidFill>
                  <a:srgbClr val="3333FF"/>
                </a:solidFill>
              </a:rPr>
              <a:t>Exclusive rights given to a person in return for a full and complete disclosure of the invention </a:t>
            </a:r>
            <a:r>
              <a:rPr lang="en-US" sz="2000" smtClean="0"/>
              <a:t>for which the patent is claimed</a:t>
            </a:r>
          </a:p>
          <a:p>
            <a:endParaRPr lang="en-US" sz="2000" smtClean="0">
              <a:solidFill>
                <a:srgbClr val="000000"/>
              </a:solidFill>
            </a:endParaRPr>
          </a:p>
          <a:p>
            <a:r>
              <a:rPr lang="en-US" sz="2000" smtClean="0">
                <a:solidFill>
                  <a:srgbClr val="000000"/>
                </a:solidFill>
              </a:rPr>
              <a:t>Patent rights are territorial</a:t>
            </a:r>
          </a:p>
          <a:p>
            <a:r>
              <a:rPr lang="en-US" sz="2000" smtClean="0">
                <a:solidFill>
                  <a:srgbClr val="000000"/>
                </a:solidFill>
              </a:rPr>
              <a:t>Term: 20 years from date of filing</a:t>
            </a:r>
          </a:p>
          <a:p>
            <a:r>
              <a:rPr lang="en-US" sz="2000" b="1" smtClean="0"/>
              <a:t>Aim</a:t>
            </a:r>
            <a:endParaRPr lang="en-US" sz="2000" smtClean="0"/>
          </a:p>
          <a:p>
            <a:pPr lvl="1"/>
            <a:r>
              <a:rPr lang="en-US" sz="2000" smtClean="0">
                <a:solidFill>
                  <a:srgbClr val="000000"/>
                </a:solidFill>
              </a:rPr>
              <a:t>Encourage industrial development</a:t>
            </a:r>
          </a:p>
          <a:p>
            <a:pPr lvl="1"/>
            <a:r>
              <a:rPr lang="en-US" sz="2000" smtClean="0">
                <a:solidFill>
                  <a:srgbClr val="000000"/>
                </a:solidFill>
              </a:rPr>
              <a:t>Encourages complete disclosure</a:t>
            </a:r>
          </a:p>
          <a:p>
            <a:pPr lvl="1"/>
            <a:r>
              <a:rPr lang="en-US" sz="2000" smtClean="0"/>
              <a:t>Prevents duplication</a:t>
            </a:r>
          </a:p>
          <a:p>
            <a:pPr lvl="1"/>
            <a:r>
              <a:rPr lang="en-US" sz="2000" smtClean="0"/>
              <a:t>Focus on commercial relevance</a:t>
            </a:r>
          </a:p>
          <a:p>
            <a:pPr lvl="1"/>
            <a:r>
              <a:rPr lang="en-US" sz="2000" smtClean="0"/>
              <a:t>Prevents exploitation of researchers</a:t>
            </a:r>
          </a:p>
          <a:p>
            <a:pPr lvl="1"/>
            <a:r>
              <a:rPr lang="en-US" sz="2000" smtClean="0"/>
              <a:t>Revenue generation</a:t>
            </a:r>
          </a:p>
          <a:p>
            <a:pPr lvl="1"/>
            <a:r>
              <a:rPr lang="en-US" sz="2000" smtClean="0"/>
              <a:t>Source of technical information</a:t>
            </a:r>
          </a:p>
        </p:txBody>
      </p:sp>
      <p:pic>
        <p:nvPicPr>
          <p:cNvPr id="8" name="Picture Placeholder 7" descr="~image2.jpeg"/>
          <p:cNvPicPr>
            <a:picLocks noGrp="1"/>
          </p:cNvPicPr>
          <p:nvPr>
            <p:ph type="pic" sz="quarter" idx="13"/>
          </p:nvPr>
        </p:nvPicPr>
        <p:blipFill>
          <a:blip r:embed="rId4" cstate="print"/>
          <a:srcRect/>
          <a:stretch>
            <a:fillRect/>
          </a:stretch>
        </p:blipFill>
        <p:spPr>
          <a:xfrm>
            <a:off x="5652120" y="2636912"/>
            <a:ext cx="2903240" cy="1944216"/>
          </a:xfrm>
        </p:spPr>
      </p:pic>
      <p:sp>
        <p:nvSpPr>
          <p:cNvPr id="5" name="Title 4"/>
          <p:cNvSpPr>
            <a:spLocks noGrp="1"/>
          </p:cNvSpPr>
          <p:nvPr>
            <p:ph type="title"/>
          </p:nvPr>
        </p:nvSpPr>
        <p:spPr>
          <a:xfrm>
            <a:off x="228600" y="188640"/>
            <a:ext cx="8326760" cy="670593"/>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US" dirty="0" smtClean="0">
                <a:solidFill>
                  <a:srgbClr val="FF6600"/>
                </a:solidFill>
              </a:rPr>
              <a:t>Patent</a:t>
            </a:r>
          </a:p>
        </p:txBody>
      </p:sp>
      <p:sp>
        <p:nvSpPr>
          <p:cNvPr id="64517" name="TextBox 8"/>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
        <p:nvSpPr>
          <p:cNvPr id="64518" name="TextBox 9"/>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
        <p:nvSpPr>
          <p:cNvPr id="64519" name="TextBox 6"/>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
        <p:nvSpPr>
          <p:cNvPr id="64520" name="TextBox 10"/>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pic>
        <p:nvPicPr>
          <p:cNvPr id="12" name="Picture 2" descr="https://encrypted-tbn2.gstatic.com/images?q=tbn:ANd9GcQVh15jY98eDooCF4l27Nqip4ckWpuvQItkYOa842ru6fdvA66l7A"/>
          <p:cNvPicPr>
            <a:picLocks noChangeAspect="1" noChangeArrowheads="1"/>
          </p:cNvPicPr>
          <p:nvPr/>
        </p:nvPicPr>
        <p:blipFill>
          <a:blip r:embed="rId5" cstate="print"/>
          <a:srcRect/>
          <a:stretch>
            <a:fillRect/>
          </a:stretch>
        </p:blipFill>
        <p:spPr bwMode="auto">
          <a:xfrm>
            <a:off x="6925128" y="54429"/>
            <a:ext cx="1657997" cy="1279026"/>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4522" name="Picture 10" descr="http://www.greenbuildproduct.com/wp-content/uploads/2013/06/green-build-indian-patent.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37213" y="4648200"/>
            <a:ext cx="2590800" cy="208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3" name="Picture 8" descr="http://www.slope-mower.com/data/userfiles/image/US-Patent-Web.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19400" y="101600"/>
            <a:ext cx="132873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4" name="Picture 14" descr="http://www.artificer.co/ej03xu3/update/201309251020553058.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797425" y="77788"/>
            <a:ext cx="1284288"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2"/>
          </p:nvPr>
        </p:nvSpPr>
        <p:spPr>
          <a:xfrm>
            <a:off x="3124200" y="6356350"/>
            <a:ext cx="2895600" cy="365125"/>
          </a:xfrm>
        </p:spPr>
        <p:txBody>
          <a:bodyPr/>
          <a:lstStyle/>
          <a:p>
            <a:pPr algn="ctr">
              <a:defRPr/>
            </a:pPr>
            <a:fld id="{CA6E4805-1F6A-42AA-B9C6-F28CC4AC37C4}" type="slidenum">
              <a:rPr lang="en-US"/>
              <a:pPr algn="ctr">
                <a:defRPr/>
              </a:pPr>
              <a:t>3</a:t>
            </a:fld>
            <a:endParaRPr lang="en-US"/>
          </a:p>
        </p:txBody>
      </p:sp>
      <p:sp>
        <p:nvSpPr>
          <p:cNvPr id="37891" name="Rectangle 2"/>
          <p:cNvSpPr>
            <a:spLocks noChangeArrowheads="1"/>
          </p:cNvSpPr>
          <p:nvPr/>
        </p:nvSpPr>
        <p:spPr bwMode="auto">
          <a:xfrm>
            <a:off x="1447800" y="838200"/>
            <a:ext cx="7696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nchor="ctr"/>
          <a:lstStyle/>
          <a:p>
            <a:r>
              <a:rPr lang="en-US" sz="4000" b="1">
                <a:solidFill>
                  <a:schemeClr val="folHlink"/>
                </a:solidFill>
                <a:latin typeface="Clarendon Condensed"/>
              </a:rPr>
              <a:t>What is Intellectual Property</a:t>
            </a:r>
            <a:br>
              <a:rPr lang="en-US" sz="4000" b="1">
                <a:solidFill>
                  <a:schemeClr val="folHlink"/>
                </a:solidFill>
                <a:latin typeface="Clarendon Condensed"/>
              </a:rPr>
            </a:br>
            <a:r>
              <a:rPr lang="en-US" sz="4000" b="1">
                <a:solidFill>
                  <a:schemeClr val="folHlink"/>
                </a:solidFill>
                <a:latin typeface="Clarendon Condensed"/>
              </a:rPr>
              <a:t>Right (IPR)?</a:t>
            </a:r>
            <a:r>
              <a:rPr lang="en-US" sz="4300" b="1">
                <a:solidFill>
                  <a:schemeClr val="tx2"/>
                </a:solidFill>
                <a:latin typeface="Clarendon Condensed"/>
              </a:rPr>
              <a:t> </a:t>
            </a:r>
            <a:endParaRPr lang="en-US" sz="3900" b="1">
              <a:solidFill>
                <a:schemeClr val="tx2"/>
              </a:solidFill>
              <a:latin typeface="Tahoma" pitchFamily="34" charset="0"/>
            </a:endParaRPr>
          </a:p>
        </p:txBody>
      </p:sp>
      <p:sp>
        <p:nvSpPr>
          <p:cNvPr id="37892" name="Rectangle 3"/>
          <p:cNvSpPr>
            <a:spLocks noChangeArrowheads="1"/>
          </p:cNvSpPr>
          <p:nvPr/>
        </p:nvSpPr>
        <p:spPr bwMode="auto">
          <a:xfrm>
            <a:off x="8610600" y="6324600"/>
            <a:ext cx="3048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a:endParaRPr lang="en-US" sz="1400">
              <a:solidFill>
                <a:schemeClr val="folHlink"/>
              </a:solidFill>
            </a:endParaRPr>
          </a:p>
        </p:txBody>
      </p:sp>
      <p:sp>
        <p:nvSpPr>
          <p:cNvPr id="37893" name="Rectangle 4"/>
          <p:cNvSpPr>
            <a:spLocks noChangeArrowheads="1"/>
          </p:cNvSpPr>
          <p:nvPr/>
        </p:nvSpPr>
        <p:spPr bwMode="auto">
          <a:xfrm>
            <a:off x="1600200" y="1905000"/>
            <a:ext cx="75438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lstStyle/>
          <a:p>
            <a:pPr algn="just">
              <a:spcBef>
                <a:spcPct val="20000"/>
              </a:spcBef>
              <a:buClr>
                <a:schemeClr val="accent1"/>
              </a:buClr>
              <a:buSzPct val="85000"/>
              <a:buFont typeface="Wingdings" pitchFamily="2" charset="2"/>
              <a:buNone/>
              <a:tabLst>
                <a:tab pos="627063" algn="l"/>
              </a:tabLst>
            </a:pPr>
            <a:r>
              <a:rPr lang="en-GB" sz="3200" b="1">
                <a:solidFill>
                  <a:schemeClr val="tx2"/>
                </a:solidFill>
                <a:latin typeface="Arial Narrow" pitchFamily="34" charset="0"/>
              </a:rPr>
              <a:t>Intellectual Property Right</a:t>
            </a:r>
            <a:endParaRPr lang="en-US" sz="1900">
              <a:solidFill>
                <a:schemeClr val="tx2"/>
              </a:solidFill>
              <a:latin typeface="Arial Narrow" pitchFamily="34" charset="0"/>
            </a:endParaRPr>
          </a:p>
          <a:p>
            <a:pPr algn="just">
              <a:spcBef>
                <a:spcPct val="20000"/>
              </a:spcBef>
              <a:buClr>
                <a:schemeClr val="accent1"/>
              </a:buClr>
              <a:buSzPct val="85000"/>
              <a:buFont typeface="Wingdings" pitchFamily="2" charset="2"/>
              <a:buNone/>
              <a:tabLst>
                <a:tab pos="627063" algn="l"/>
              </a:tabLst>
            </a:pPr>
            <a:endParaRPr lang="en-US" sz="900">
              <a:solidFill>
                <a:schemeClr val="tx2"/>
              </a:solidFill>
              <a:latin typeface="Arial Narrow" pitchFamily="34" charset="0"/>
            </a:endParaRPr>
          </a:p>
          <a:p>
            <a:pPr algn="just">
              <a:lnSpc>
                <a:spcPct val="120000"/>
              </a:lnSpc>
              <a:spcBef>
                <a:spcPct val="20000"/>
              </a:spcBef>
              <a:buClr>
                <a:schemeClr val="accent1"/>
              </a:buClr>
              <a:buSzPct val="85000"/>
              <a:buFont typeface="Wingdings" pitchFamily="2" charset="2"/>
              <a:buChar char="o"/>
              <a:tabLst>
                <a:tab pos="627063" algn="l"/>
              </a:tabLst>
            </a:pPr>
            <a:r>
              <a:rPr lang="en-US" sz="2000">
                <a:solidFill>
                  <a:schemeClr val="tx2"/>
                </a:solidFill>
                <a:latin typeface="Arial Narrow" pitchFamily="34" charset="0"/>
              </a:rPr>
              <a:t>  </a:t>
            </a:r>
            <a:r>
              <a:rPr lang="en-US" sz="2000" b="1">
                <a:solidFill>
                  <a:schemeClr val="tx2"/>
                </a:solidFill>
                <a:latin typeface="Arial Narrow" pitchFamily="34" charset="0"/>
              </a:rPr>
              <a:t>not to be confused with IP</a:t>
            </a:r>
          </a:p>
          <a:p>
            <a:pPr algn="just">
              <a:lnSpc>
                <a:spcPct val="120000"/>
              </a:lnSpc>
              <a:spcBef>
                <a:spcPct val="20000"/>
              </a:spcBef>
              <a:buClr>
                <a:schemeClr val="accent1"/>
              </a:buClr>
              <a:buSzPct val="85000"/>
              <a:buFont typeface="Wingdings" pitchFamily="2" charset="2"/>
              <a:buChar char="o"/>
              <a:tabLst>
                <a:tab pos="627063" algn="l"/>
              </a:tabLst>
            </a:pPr>
            <a:r>
              <a:rPr lang="en-US" sz="2000" b="1">
                <a:solidFill>
                  <a:schemeClr val="tx2"/>
                </a:solidFill>
                <a:latin typeface="Arial Narrow" pitchFamily="34" charset="0"/>
              </a:rPr>
              <a:t>  it is a </a:t>
            </a:r>
            <a:r>
              <a:rPr lang="en-US" sz="2000" b="1" u="sng">
                <a:solidFill>
                  <a:schemeClr val="tx2"/>
                </a:solidFill>
                <a:latin typeface="Arial Narrow" pitchFamily="34" charset="0"/>
              </a:rPr>
              <a:t>right</a:t>
            </a:r>
            <a:r>
              <a:rPr lang="en-US" sz="2000" b="1">
                <a:solidFill>
                  <a:schemeClr val="tx2"/>
                </a:solidFill>
                <a:latin typeface="Arial Narrow" pitchFamily="34" charset="0"/>
              </a:rPr>
              <a:t> vested in the asset, not the asset itself</a:t>
            </a:r>
          </a:p>
          <a:p>
            <a:pPr algn="just">
              <a:lnSpc>
                <a:spcPct val="120000"/>
              </a:lnSpc>
              <a:spcBef>
                <a:spcPct val="20000"/>
              </a:spcBef>
              <a:buClr>
                <a:schemeClr val="accent1"/>
              </a:buClr>
              <a:buSzPct val="85000"/>
              <a:buFont typeface="Wingdings" pitchFamily="2" charset="2"/>
              <a:buChar char="o"/>
              <a:tabLst>
                <a:tab pos="627063" algn="l"/>
              </a:tabLst>
            </a:pPr>
            <a:r>
              <a:rPr lang="en-US" sz="2000" b="1">
                <a:solidFill>
                  <a:schemeClr val="tx2"/>
                </a:solidFill>
                <a:latin typeface="Arial Narrow" pitchFamily="34" charset="0"/>
              </a:rPr>
              <a:t>  e.g.</a:t>
            </a:r>
          </a:p>
          <a:p>
            <a:pPr marL="342900" lvl="3">
              <a:lnSpc>
                <a:spcPct val="110000"/>
              </a:lnSpc>
              <a:spcBef>
                <a:spcPct val="20000"/>
              </a:spcBef>
              <a:buClr>
                <a:schemeClr val="accent1"/>
              </a:buClr>
              <a:buSzPct val="70000"/>
              <a:buFont typeface="Wingdings" pitchFamily="2" charset="2"/>
              <a:buChar char="n"/>
              <a:tabLst>
                <a:tab pos="627063" algn="l"/>
              </a:tabLst>
            </a:pPr>
            <a:r>
              <a:rPr lang="en-US" b="1">
                <a:solidFill>
                  <a:schemeClr val="tx2"/>
                </a:solidFill>
                <a:latin typeface="Arial Narrow" pitchFamily="34" charset="0"/>
              </a:rPr>
              <a:t> 	an idea / invention is IP, a patent registration is an IPR</a:t>
            </a:r>
          </a:p>
          <a:p>
            <a:pPr marL="342900" lvl="3">
              <a:lnSpc>
                <a:spcPct val="110000"/>
              </a:lnSpc>
              <a:spcBef>
                <a:spcPct val="20000"/>
              </a:spcBef>
              <a:buClr>
                <a:schemeClr val="accent1"/>
              </a:buClr>
              <a:buSzPct val="70000"/>
              <a:buFont typeface="Wingdings" pitchFamily="2" charset="2"/>
              <a:buChar char="n"/>
              <a:tabLst>
                <a:tab pos="627063" algn="l"/>
              </a:tabLst>
            </a:pPr>
            <a:r>
              <a:rPr lang="en-US" b="1">
                <a:solidFill>
                  <a:schemeClr val="tx2"/>
                </a:solidFill>
                <a:latin typeface="Arial Narrow" pitchFamily="34" charset="0"/>
              </a:rPr>
              <a:t> 	a customer / price list is IP, a right of confidentiality is an IPR</a:t>
            </a:r>
          </a:p>
          <a:p>
            <a:pPr marL="342900" lvl="3">
              <a:lnSpc>
                <a:spcPct val="110000"/>
              </a:lnSpc>
              <a:spcBef>
                <a:spcPct val="20000"/>
              </a:spcBef>
              <a:buClr>
                <a:schemeClr val="accent1"/>
              </a:buClr>
              <a:buSzPct val="70000"/>
              <a:buFont typeface="Wingdings" pitchFamily="2" charset="2"/>
              <a:buChar char="n"/>
              <a:tabLst>
                <a:tab pos="627063" algn="l"/>
              </a:tabLst>
            </a:pPr>
            <a:r>
              <a:rPr lang="en-US" b="1">
                <a:solidFill>
                  <a:schemeClr val="tx2"/>
                </a:solidFill>
                <a:latin typeface="Arial Narrow" pitchFamily="34" charset="0"/>
              </a:rPr>
              <a:t> 	a secret production method is IP, a right to a trade secret is an IPR</a:t>
            </a:r>
          </a:p>
          <a:p>
            <a:pPr marL="342900" lvl="3">
              <a:lnSpc>
                <a:spcPct val="110000"/>
              </a:lnSpc>
              <a:spcBef>
                <a:spcPct val="20000"/>
              </a:spcBef>
              <a:buClr>
                <a:schemeClr val="accent1"/>
              </a:buClr>
              <a:buSzPct val="70000"/>
              <a:buFont typeface="Wingdings" pitchFamily="2" charset="2"/>
              <a:buChar char="n"/>
              <a:tabLst>
                <a:tab pos="627063" algn="l"/>
              </a:tabLst>
            </a:pPr>
            <a:r>
              <a:rPr lang="en-US" b="1">
                <a:solidFill>
                  <a:schemeClr val="tx2"/>
                </a:solidFill>
                <a:latin typeface="Arial Narrow" pitchFamily="34" charset="0"/>
              </a:rPr>
              <a:t> 	a particular way of representation is IP, copyright or a design  registration is an 	IPR</a:t>
            </a:r>
          </a:p>
          <a:p>
            <a:pPr marL="342900" lvl="3">
              <a:lnSpc>
                <a:spcPct val="110000"/>
              </a:lnSpc>
              <a:spcBef>
                <a:spcPct val="20000"/>
              </a:spcBef>
              <a:buClr>
                <a:schemeClr val="accent1"/>
              </a:buClr>
              <a:buSzPct val="70000"/>
              <a:buFont typeface="Wingdings" pitchFamily="2" charset="2"/>
              <a:buChar char="n"/>
              <a:tabLst>
                <a:tab pos="627063" algn="l"/>
              </a:tabLst>
            </a:pPr>
            <a:r>
              <a:rPr lang="en-US" b="1">
                <a:solidFill>
                  <a:schemeClr val="tx2"/>
                </a:solidFill>
                <a:latin typeface="Arial Narrow" pitchFamily="34" charset="0"/>
              </a:rPr>
              <a:t> 	a brand / trade name is IP, a trade mark registration is an IPR</a:t>
            </a:r>
            <a:endParaRPr lang="en-US" sz="1500" b="1">
              <a:solidFill>
                <a:schemeClr val="tx2"/>
              </a:solidFill>
              <a:latin typeface="Arial Narrow" pitchFamily="34" charset="0"/>
            </a:endParaRPr>
          </a:p>
          <a:p>
            <a:pPr marL="342900" lvl="3" algn="just">
              <a:spcBef>
                <a:spcPct val="20000"/>
              </a:spcBef>
              <a:buClr>
                <a:schemeClr val="accent1"/>
              </a:buClr>
              <a:buSzPct val="70000"/>
              <a:buFont typeface="Wingdings" pitchFamily="2" charset="2"/>
              <a:buChar char="n"/>
              <a:tabLst>
                <a:tab pos="627063" algn="l"/>
              </a:tabLst>
            </a:pPr>
            <a:endParaRPr lang="en-US" sz="600" b="1">
              <a:solidFill>
                <a:schemeClr val="tx2"/>
              </a:solidFill>
              <a:latin typeface="Arial Narrow" pitchFamily="34" charset="0"/>
            </a:endParaRPr>
          </a:p>
        </p:txBody>
      </p:sp>
      <p:sp>
        <p:nvSpPr>
          <p:cNvPr id="37894" name="Rectangle 5"/>
          <p:cNvSpPr>
            <a:spLocks noChangeArrowheads="1"/>
          </p:cNvSpPr>
          <p:nvPr/>
        </p:nvSpPr>
        <p:spPr bwMode="auto">
          <a:xfrm>
            <a:off x="228600" y="6096000"/>
            <a:ext cx="2057400" cy="53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a:endParaRPr lang="en-US">
              <a:latin typeface="Verdana" pitchFamily="34" charset="0"/>
            </a:endParaRPr>
          </a:p>
        </p:txBody>
      </p:sp>
      <p:pic>
        <p:nvPicPr>
          <p:cNvPr id="37895" name="Picture 6" descr="j029912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828800"/>
            <a:ext cx="1100138" cy="180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1125538"/>
            <a:ext cx="4343400" cy="454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9" name="Picture 5" descr="20060409001502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0900" y="1125538"/>
            <a:ext cx="31115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0" name="Text Box 6"/>
          <p:cNvSpPr txBox="1">
            <a:spLocks noChangeArrowheads="1"/>
          </p:cNvSpPr>
          <p:nvPr/>
        </p:nvSpPr>
        <p:spPr bwMode="auto">
          <a:xfrm>
            <a:off x="304800" y="5849938"/>
            <a:ext cx="3810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b="1">
                <a:latin typeface="Arial" pitchFamily="34" charset="0"/>
              </a:rPr>
              <a:t>George Alfred DePenning </a:t>
            </a:r>
          </a:p>
        </p:txBody>
      </p:sp>
      <p:sp>
        <p:nvSpPr>
          <p:cNvPr id="3" name="Title 2"/>
          <p:cNvSpPr>
            <a:spLocks noGrp="1"/>
          </p:cNvSpPr>
          <p:nvPr>
            <p:ph type="title"/>
          </p:nvPr>
        </p:nvSpPr>
        <p:spPr>
          <a:xfrm>
            <a:off x="349696" y="0"/>
            <a:ext cx="8038728" cy="864096"/>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IN" sz="3200" dirty="0">
                <a:solidFill>
                  <a:srgbClr val="FF6600"/>
                </a:solidFill>
              </a:rPr>
              <a:t>A punkah pulling machine </a:t>
            </a:r>
            <a:r>
              <a:rPr lang="en-IN" sz="2400" dirty="0">
                <a:solidFill>
                  <a:srgbClr val="FF6600"/>
                </a:solidFill>
              </a:rPr>
              <a:t>(February 28, 1856)</a:t>
            </a:r>
            <a:endParaRPr lang="en-US" sz="2400" dirty="0">
              <a:solidFill>
                <a:srgbClr val="FF6600"/>
              </a:solidFill>
            </a:endParaRPr>
          </a:p>
        </p:txBody>
      </p:sp>
      <p:pic>
        <p:nvPicPr>
          <p:cNvPr id="7" name="Picture 6" descr="kr%20punkah%20in%20church"/>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82638" y="981075"/>
            <a:ext cx="7893050" cy="538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p:cNvSpPr>
          <p:nvPr/>
        </p:nvSpPr>
        <p:spPr bwMode="auto">
          <a:xfrm>
            <a:off x="323528" y="-315416"/>
            <a:ext cx="7499350" cy="1143000"/>
          </a:xfrm>
          <a:prstGeom prst="rect">
            <a:avLst/>
          </a:prstGeom>
          <a:noFill/>
          <a:ln>
            <a:noFill/>
          </a:ln>
          <a:effectLst/>
        </p:spPr>
        <p:txBody>
          <a:bodyPr anchor="b">
            <a:scene3d>
              <a:camera prst="orthographicFront"/>
              <a:lightRig rig="threePt" dir="t"/>
            </a:scene3d>
            <a:sp3d extrusionH="12700" prstMaterial="matte">
              <a:bevelT w="25400" h="12700"/>
              <a:bevelB w="38100" h="38100"/>
              <a:contourClr>
                <a:schemeClr val="tx1"/>
              </a:contourClr>
            </a:sp3d>
          </a:bodyPr>
          <a:lstStyle>
            <a:lvl1pPr>
              <a:spcBef>
                <a:spcPct val="0"/>
              </a:spcBef>
              <a:buNone/>
              <a:defRPr sz="4400">
                <a:solidFill>
                  <a:srgbClr val="FF6600"/>
                </a:solidFill>
                <a:latin typeface="+mj-lt"/>
                <a:ea typeface="+mj-ea"/>
                <a:cs typeface="+mj-cs"/>
              </a:defRPr>
            </a:lvl1pPr>
          </a:lstStyle>
          <a:p>
            <a:pPr fontAlgn="auto">
              <a:spcAft>
                <a:spcPts val="0"/>
              </a:spcAft>
              <a:defRPr/>
            </a:pPr>
            <a:r>
              <a:rPr lang="en-US" dirty="0"/>
              <a:t>What Can Be Patented</a:t>
            </a:r>
          </a:p>
        </p:txBody>
      </p:sp>
      <p:sp>
        <p:nvSpPr>
          <p:cNvPr id="11268" name="Text Box 3"/>
          <p:cNvSpPr txBox="1">
            <a:spLocks noChangeArrowheads="1"/>
          </p:cNvSpPr>
          <p:nvPr/>
        </p:nvSpPr>
        <p:spPr bwMode="auto">
          <a:xfrm>
            <a:off x="889000" y="1557338"/>
            <a:ext cx="6934200" cy="393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457200" indent="-457200" defTabSz="423863">
              <a:defRPr>
                <a:solidFill>
                  <a:schemeClr val="tx1"/>
                </a:solidFill>
                <a:latin typeface="Calibri" pitchFamily="34" charset="0"/>
              </a:defRPr>
            </a:lvl1pPr>
            <a:lvl2pPr marL="692150" indent="-282575" defTabSz="423863">
              <a:defRPr>
                <a:solidFill>
                  <a:schemeClr val="tx1"/>
                </a:solidFill>
                <a:latin typeface="Calibri" pitchFamily="34" charset="0"/>
              </a:defRPr>
            </a:lvl2pPr>
            <a:lvl3pPr marL="1143000" indent="-228600" defTabSz="423863">
              <a:defRPr>
                <a:solidFill>
                  <a:schemeClr val="tx1"/>
                </a:solidFill>
                <a:latin typeface="Calibri" pitchFamily="34" charset="0"/>
              </a:defRPr>
            </a:lvl3pPr>
            <a:lvl4pPr marL="1600200" indent="-228600" defTabSz="423863">
              <a:defRPr>
                <a:solidFill>
                  <a:schemeClr val="tx1"/>
                </a:solidFill>
                <a:latin typeface="Calibri" pitchFamily="34" charset="0"/>
              </a:defRPr>
            </a:lvl4pPr>
            <a:lvl5pPr marL="2057400" indent="-228600" defTabSz="423863">
              <a:defRPr>
                <a:solidFill>
                  <a:schemeClr val="tx1"/>
                </a:solidFill>
                <a:latin typeface="Calibri" pitchFamily="34" charset="0"/>
              </a:defRPr>
            </a:lvl5pPr>
            <a:lvl6pPr marL="2514600" indent="-228600" defTabSz="423863" fontAlgn="base">
              <a:spcBef>
                <a:spcPct val="0"/>
              </a:spcBef>
              <a:spcAft>
                <a:spcPct val="0"/>
              </a:spcAft>
              <a:defRPr>
                <a:solidFill>
                  <a:schemeClr val="tx1"/>
                </a:solidFill>
                <a:latin typeface="Calibri" pitchFamily="34" charset="0"/>
              </a:defRPr>
            </a:lvl6pPr>
            <a:lvl7pPr marL="2971800" indent="-228600" defTabSz="423863" fontAlgn="base">
              <a:spcBef>
                <a:spcPct val="0"/>
              </a:spcBef>
              <a:spcAft>
                <a:spcPct val="0"/>
              </a:spcAft>
              <a:defRPr>
                <a:solidFill>
                  <a:schemeClr val="tx1"/>
                </a:solidFill>
                <a:latin typeface="Calibri" pitchFamily="34" charset="0"/>
              </a:defRPr>
            </a:lvl7pPr>
            <a:lvl8pPr marL="3429000" indent="-228600" defTabSz="423863" fontAlgn="base">
              <a:spcBef>
                <a:spcPct val="0"/>
              </a:spcBef>
              <a:spcAft>
                <a:spcPct val="0"/>
              </a:spcAft>
              <a:defRPr>
                <a:solidFill>
                  <a:schemeClr val="tx1"/>
                </a:solidFill>
                <a:latin typeface="Calibri" pitchFamily="34" charset="0"/>
              </a:defRPr>
            </a:lvl8pPr>
            <a:lvl9pPr marL="3886200" indent="-228600" defTabSz="423863" fontAlgn="base">
              <a:spcBef>
                <a:spcPct val="0"/>
              </a:spcBef>
              <a:spcAft>
                <a:spcPct val="0"/>
              </a:spcAft>
              <a:defRPr>
                <a:solidFill>
                  <a:schemeClr val="tx1"/>
                </a:solidFill>
                <a:latin typeface="Calibri" pitchFamily="34" charset="0"/>
              </a:defRPr>
            </a:lvl9pPr>
          </a:lstStyle>
          <a:p>
            <a:pPr>
              <a:spcBef>
                <a:spcPct val="20000"/>
              </a:spcBef>
              <a:buClr>
                <a:srgbClr val="000000"/>
              </a:buClr>
              <a:buSzPct val="85000"/>
              <a:buFont typeface="Wingdings" pitchFamily="2" charset="2"/>
              <a:buChar char="v"/>
            </a:pPr>
            <a:r>
              <a:rPr lang="en-US" sz="2800" b="1">
                <a:solidFill>
                  <a:srgbClr val="002060"/>
                </a:solidFill>
                <a:latin typeface="Times New Roman" pitchFamily="18" charset="0"/>
                <a:cs typeface="Times New Roman" pitchFamily="18" charset="0"/>
              </a:rPr>
              <a:t>Process or Method</a:t>
            </a:r>
          </a:p>
          <a:p>
            <a:pPr>
              <a:spcBef>
                <a:spcPct val="20000"/>
              </a:spcBef>
              <a:buClr>
                <a:srgbClr val="000000"/>
              </a:buClr>
              <a:buSzPct val="85000"/>
              <a:buFont typeface="Wingdings" pitchFamily="2" charset="2"/>
              <a:buChar char="v"/>
            </a:pPr>
            <a:r>
              <a:rPr lang="en-US" sz="2800" b="1">
                <a:solidFill>
                  <a:srgbClr val="002060"/>
                </a:solidFill>
                <a:latin typeface="Times New Roman" pitchFamily="18" charset="0"/>
                <a:cs typeface="Times New Roman" pitchFamily="18" charset="0"/>
              </a:rPr>
              <a:t>Machine or Apparatus</a:t>
            </a:r>
          </a:p>
          <a:p>
            <a:pPr>
              <a:spcBef>
                <a:spcPct val="20000"/>
              </a:spcBef>
              <a:buClr>
                <a:srgbClr val="000000"/>
              </a:buClr>
              <a:buSzPct val="85000"/>
              <a:buFont typeface="Wingdings" pitchFamily="2" charset="2"/>
              <a:buChar char="v"/>
            </a:pPr>
            <a:r>
              <a:rPr lang="en-US" sz="2800" b="1">
                <a:solidFill>
                  <a:srgbClr val="002060"/>
                </a:solidFill>
                <a:latin typeface="Times New Roman" pitchFamily="18" charset="0"/>
                <a:cs typeface="Times New Roman" pitchFamily="18" charset="0"/>
              </a:rPr>
              <a:t>Article of Manufacture</a:t>
            </a:r>
          </a:p>
          <a:p>
            <a:pPr>
              <a:spcBef>
                <a:spcPct val="20000"/>
              </a:spcBef>
              <a:buClr>
                <a:srgbClr val="000000"/>
              </a:buClr>
              <a:buSzPct val="85000"/>
              <a:buFont typeface="Wingdings" pitchFamily="2" charset="2"/>
              <a:buChar char="v"/>
            </a:pPr>
            <a:r>
              <a:rPr lang="en-US" sz="2800" b="1">
                <a:solidFill>
                  <a:srgbClr val="002060"/>
                </a:solidFill>
                <a:latin typeface="Times New Roman" pitchFamily="18" charset="0"/>
                <a:cs typeface="Times New Roman" pitchFamily="18" charset="0"/>
              </a:rPr>
              <a:t>Composition of Matter</a:t>
            </a:r>
          </a:p>
          <a:p>
            <a:pPr lvl="1">
              <a:spcBef>
                <a:spcPct val="10000"/>
              </a:spcBef>
              <a:buClr>
                <a:srgbClr val="000000"/>
              </a:buClr>
              <a:buSzPct val="75000"/>
              <a:buFont typeface="Monotype Sorts"/>
              <a:buChar char="«"/>
            </a:pPr>
            <a:r>
              <a:rPr lang="en-US" sz="2800" b="1">
                <a:solidFill>
                  <a:srgbClr val="002060"/>
                </a:solidFill>
                <a:latin typeface="Times New Roman" pitchFamily="18" charset="0"/>
                <a:cs typeface="Times New Roman" pitchFamily="18" charset="0"/>
              </a:rPr>
              <a:t> Chemical Compounds</a:t>
            </a:r>
          </a:p>
          <a:p>
            <a:pPr lvl="1">
              <a:spcBef>
                <a:spcPct val="10000"/>
              </a:spcBef>
              <a:buClr>
                <a:srgbClr val="000000"/>
              </a:buClr>
              <a:buSzPct val="75000"/>
              <a:buFont typeface="Monotype Sorts"/>
              <a:buChar char="«"/>
            </a:pPr>
            <a:r>
              <a:rPr lang="en-US" sz="2800" b="1">
                <a:solidFill>
                  <a:srgbClr val="002060"/>
                </a:solidFill>
                <a:latin typeface="Times New Roman" pitchFamily="18" charset="0"/>
                <a:cs typeface="Times New Roman" pitchFamily="18" charset="0"/>
              </a:rPr>
              <a:t> Physical Mixtures</a:t>
            </a:r>
          </a:p>
          <a:p>
            <a:pPr>
              <a:spcBef>
                <a:spcPct val="20000"/>
              </a:spcBef>
              <a:buClr>
                <a:srgbClr val="000000"/>
              </a:buClr>
              <a:buSzPct val="85000"/>
              <a:buFont typeface="Wingdings" pitchFamily="2" charset="2"/>
              <a:buChar char="v"/>
            </a:pPr>
            <a:r>
              <a:rPr lang="en-US" sz="2800" b="1">
                <a:solidFill>
                  <a:srgbClr val="002060"/>
                </a:solidFill>
                <a:latin typeface="Times New Roman" pitchFamily="18" charset="0"/>
                <a:cs typeface="Times New Roman" pitchFamily="18" charset="0"/>
              </a:rPr>
              <a:t> Improvements of Any of the Above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lide(fromBottom)">
                                      <p:cBhvr>
                                        <p:cTn id="7" dur="5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1268">
                                            <p:txEl>
                                              <p:pRg st="0" end="0"/>
                                            </p:txEl>
                                          </p:spTgt>
                                        </p:tgtEl>
                                        <p:attrNameLst>
                                          <p:attrName>style.visibility</p:attrName>
                                        </p:attrNameLst>
                                      </p:cBhvr>
                                      <p:to>
                                        <p:strVal val="visible"/>
                                      </p:to>
                                    </p:set>
                                    <p:animEffect transition="in" filter="slide(fromBottom)">
                                      <p:cBhvr>
                                        <p:cTn id="12" dur="500"/>
                                        <p:tgtEl>
                                          <p:spTgt spid="1126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1268">
                                            <p:txEl>
                                              <p:pRg st="1" end="1"/>
                                            </p:txEl>
                                          </p:spTgt>
                                        </p:tgtEl>
                                        <p:attrNameLst>
                                          <p:attrName>style.visibility</p:attrName>
                                        </p:attrNameLst>
                                      </p:cBhvr>
                                      <p:to>
                                        <p:strVal val="visible"/>
                                      </p:to>
                                    </p:set>
                                    <p:animEffect transition="in" filter="slide(fromBottom)">
                                      <p:cBhvr>
                                        <p:cTn id="17" dur="500"/>
                                        <p:tgtEl>
                                          <p:spTgt spid="112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1268">
                                            <p:txEl>
                                              <p:pRg st="2" end="2"/>
                                            </p:txEl>
                                          </p:spTgt>
                                        </p:tgtEl>
                                        <p:attrNameLst>
                                          <p:attrName>style.visibility</p:attrName>
                                        </p:attrNameLst>
                                      </p:cBhvr>
                                      <p:to>
                                        <p:strVal val="visible"/>
                                      </p:to>
                                    </p:set>
                                    <p:animEffect transition="in" filter="slide(fromBottom)">
                                      <p:cBhvr>
                                        <p:cTn id="22" dur="500"/>
                                        <p:tgtEl>
                                          <p:spTgt spid="1126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1268">
                                            <p:txEl>
                                              <p:pRg st="3" end="3"/>
                                            </p:txEl>
                                          </p:spTgt>
                                        </p:tgtEl>
                                        <p:attrNameLst>
                                          <p:attrName>style.visibility</p:attrName>
                                        </p:attrNameLst>
                                      </p:cBhvr>
                                      <p:to>
                                        <p:strVal val="visible"/>
                                      </p:to>
                                    </p:set>
                                    <p:animEffect transition="in" filter="slide(fromBottom)">
                                      <p:cBhvr>
                                        <p:cTn id="27" dur="500"/>
                                        <p:tgtEl>
                                          <p:spTgt spid="1126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1268">
                                            <p:txEl>
                                              <p:pRg st="4" end="4"/>
                                            </p:txEl>
                                          </p:spTgt>
                                        </p:tgtEl>
                                        <p:attrNameLst>
                                          <p:attrName>style.visibility</p:attrName>
                                        </p:attrNameLst>
                                      </p:cBhvr>
                                      <p:to>
                                        <p:strVal val="visible"/>
                                      </p:to>
                                    </p:set>
                                    <p:animEffect transition="in" filter="slide(fromBottom)">
                                      <p:cBhvr>
                                        <p:cTn id="32" dur="500"/>
                                        <p:tgtEl>
                                          <p:spTgt spid="1126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1268">
                                            <p:txEl>
                                              <p:pRg st="5" end="5"/>
                                            </p:txEl>
                                          </p:spTgt>
                                        </p:tgtEl>
                                        <p:attrNameLst>
                                          <p:attrName>style.visibility</p:attrName>
                                        </p:attrNameLst>
                                      </p:cBhvr>
                                      <p:to>
                                        <p:strVal val="visible"/>
                                      </p:to>
                                    </p:set>
                                    <p:animEffect transition="in" filter="slide(fromBottom)">
                                      <p:cBhvr>
                                        <p:cTn id="37" dur="500"/>
                                        <p:tgtEl>
                                          <p:spTgt spid="1126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11268">
                                            <p:txEl>
                                              <p:pRg st="6" end="6"/>
                                            </p:txEl>
                                          </p:spTgt>
                                        </p:tgtEl>
                                        <p:attrNameLst>
                                          <p:attrName>style.visibility</p:attrName>
                                        </p:attrNameLst>
                                      </p:cBhvr>
                                      <p:to>
                                        <p:strVal val="visible"/>
                                      </p:to>
                                    </p:set>
                                    <p:animEffect transition="in" filter="slide(fromBottom)">
                                      <p:cBhvr>
                                        <p:cTn id="42" dur="500"/>
                                        <p:tgtEl>
                                          <p:spTgt spid="11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6296025" y="1595438"/>
            <a:ext cx="2543175" cy="2138362"/>
            <a:chOff x="6296024" y="1595440"/>
            <a:chExt cx="2543176" cy="2138360"/>
          </a:xfrm>
        </p:grpSpPr>
        <p:sp>
          <p:nvSpPr>
            <p:cNvPr id="4" name="Text Box 5"/>
            <p:cNvSpPr txBox="1">
              <a:spLocks noChangeArrowheads="1"/>
            </p:cNvSpPr>
            <p:nvPr/>
          </p:nvSpPr>
          <p:spPr bwMode="auto">
            <a:xfrm>
              <a:off x="6553199" y="3025776"/>
              <a:ext cx="2286001" cy="708024"/>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600" dirty="0">
                  <a:latin typeface="+mj-lt"/>
                  <a:cs typeface="+mn-cs"/>
                </a:rPr>
                <a:t>Subject matter </a:t>
              </a:r>
            </a:p>
            <a:p>
              <a:pPr algn="ctr" fontAlgn="auto">
                <a:spcBef>
                  <a:spcPct val="50000"/>
                </a:spcBef>
                <a:spcAft>
                  <a:spcPts val="0"/>
                </a:spcAft>
                <a:defRPr/>
              </a:pPr>
              <a:r>
                <a:rPr lang="en-US" sz="1600" dirty="0">
                  <a:latin typeface="+mj-lt"/>
                  <a:cs typeface="+mn-cs"/>
                </a:rPr>
                <a:t>used</a:t>
              </a:r>
            </a:p>
          </p:txBody>
        </p:sp>
        <p:sp>
          <p:nvSpPr>
            <p:cNvPr id="5" name="AutoShape 6"/>
            <p:cNvSpPr>
              <a:spLocks noChangeArrowheads="1"/>
            </p:cNvSpPr>
            <p:nvPr/>
          </p:nvSpPr>
          <p:spPr bwMode="auto">
            <a:xfrm>
              <a:off x="6296024" y="1595440"/>
              <a:ext cx="2362201" cy="1219199"/>
            </a:xfrm>
            <a:prstGeom prst="homePlate">
              <a:avLst>
                <a:gd name="adj" fmla="val 48438"/>
              </a:avLst>
            </a:prstGeom>
            <a:gradFill rotWithShape="1">
              <a:gsLst>
                <a:gs pos="0">
                  <a:srgbClr val="CCFF33"/>
                </a:gs>
                <a:gs pos="100000">
                  <a:schemeClr val="bg1"/>
                </a:gs>
              </a:gsLst>
              <a:lin ang="5400000" scaled="1"/>
            </a:gradFill>
            <a:ln w="9525">
              <a:solidFill>
                <a:schemeClr val="tx1"/>
              </a:solidFill>
              <a:miter lim="800000"/>
              <a:headEnd/>
              <a:tailEnd/>
            </a:ln>
            <a:effectLst/>
          </p:spPr>
          <p:txBody>
            <a:bodyPr wrap="none" anchor="ctr"/>
            <a:lstStyle/>
            <a:p>
              <a:pPr algn="ctr" fontAlgn="auto">
                <a:spcBef>
                  <a:spcPts val="0"/>
                </a:spcBef>
                <a:spcAft>
                  <a:spcPts val="0"/>
                </a:spcAft>
                <a:defRPr/>
              </a:pPr>
              <a:endParaRPr lang="en-IN" sz="1600" b="1" dirty="0">
                <a:latin typeface="+mj-lt"/>
                <a:cs typeface="+mn-cs"/>
              </a:endParaRPr>
            </a:p>
          </p:txBody>
        </p:sp>
        <p:sp>
          <p:nvSpPr>
            <p:cNvPr id="17" name="Text Box 13"/>
            <p:cNvSpPr txBox="1">
              <a:spLocks noChangeArrowheads="1"/>
            </p:cNvSpPr>
            <p:nvPr/>
          </p:nvSpPr>
          <p:spPr bwMode="auto">
            <a:xfrm>
              <a:off x="7162799" y="1939927"/>
              <a:ext cx="1371601" cy="646112"/>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b="1" dirty="0">
                  <a:solidFill>
                    <a:srgbClr val="000000"/>
                  </a:solidFill>
                  <a:latin typeface="+mj-lt"/>
                  <a:cs typeface="+mn-cs"/>
                </a:rPr>
                <a:t>Subject matter</a:t>
              </a:r>
            </a:p>
          </p:txBody>
        </p:sp>
      </p:grpSp>
      <p:grpSp>
        <p:nvGrpSpPr>
          <p:cNvPr id="7" name="Group 7"/>
          <p:cNvGrpSpPr>
            <a:grpSpLocks/>
          </p:cNvGrpSpPr>
          <p:nvPr/>
        </p:nvGrpSpPr>
        <p:grpSpPr bwMode="auto">
          <a:xfrm>
            <a:off x="2185988" y="1600200"/>
            <a:ext cx="2743200" cy="3663950"/>
            <a:chOff x="1584" y="1008"/>
            <a:chExt cx="1728" cy="2308"/>
          </a:xfrm>
        </p:grpSpPr>
        <p:sp>
          <p:nvSpPr>
            <p:cNvPr id="11" name="Text Box 8"/>
            <p:cNvSpPr txBox="1">
              <a:spLocks noChangeArrowheads="1"/>
            </p:cNvSpPr>
            <p:nvPr/>
          </p:nvSpPr>
          <p:spPr bwMode="auto">
            <a:xfrm>
              <a:off x="1824" y="1872"/>
              <a:ext cx="960" cy="1444"/>
            </a:xfrm>
            <a:prstGeom prst="rect">
              <a:avLst/>
            </a:prstGeom>
            <a:noFill/>
            <a:ln w="9525">
              <a:noFill/>
              <a:miter lim="800000"/>
              <a:headEnd/>
              <a:tailEnd/>
            </a:ln>
            <a:effectLst/>
          </p:spPr>
          <p:txBody>
            <a:bodyPr>
              <a:spAutoFit/>
            </a:bodyPr>
            <a:lstStyle/>
            <a:p>
              <a:pPr algn="ctr" fontAlgn="auto">
                <a:spcBef>
                  <a:spcPct val="20000"/>
                </a:spcBef>
                <a:spcAft>
                  <a:spcPts val="0"/>
                </a:spcAft>
                <a:buClr>
                  <a:schemeClr val="hlink"/>
                </a:buClr>
                <a:buSzPct val="110000"/>
                <a:buFont typeface="Wingdings" pitchFamily="2" charset="2"/>
                <a:buNone/>
                <a:defRPr/>
              </a:pPr>
              <a:r>
                <a:rPr lang="en-US" sz="1600" dirty="0">
                  <a:solidFill>
                    <a:srgbClr val="000000"/>
                  </a:solidFill>
                  <a:latin typeface="+mj-lt"/>
                  <a:cs typeface="+mn-cs"/>
                </a:rPr>
                <a:t>Capable of being made or used in industry &amp; reproduced with the same characteristics as many times as necessary </a:t>
              </a:r>
            </a:p>
          </p:txBody>
        </p:sp>
        <p:sp>
          <p:nvSpPr>
            <p:cNvPr id="12" name="AutoShape 9"/>
            <p:cNvSpPr>
              <a:spLocks noChangeArrowheads="1"/>
            </p:cNvSpPr>
            <p:nvPr/>
          </p:nvSpPr>
          <p:spPr bwMode="auto">
            <a:xfrm>
              <a:off x="1584" y="1008"/>
              <a:ext cx="1728" cy="768"/>
            </a:xfrm>
            <a:prstGeom prst="chevron">
              <a:avLst>
                <a:gd name="adj" fmla="val 56250"/>
              </a:avLst>
            </a:prstGeom>
            <a:gradFill rotWithShape="1">
              <a:gsLst>
                <a:gs pos="0">
                  <a:srgbClr val="CCFF33"/>
                </a:gs>
                <a:gs pos="100000">
                  <a:schemeClr val="bg1"/>
                </a:gs>
              </a:gsLst>
              <a:lin ang="5400000" scaled="1"/>
            </a:gradFill>
            <a:ln w="9525">
              <a:solidFill>
                <a:schemeClr val="tx1"/>
              </a:solidFill>
              <a:miter lim="800000"/>
              <a:headEnd/>
              <a:tailEnd/>
            </a:ln>
            <a:effectLst/>
          </p:spPr>
          <p:txBody>
            <a:bodyPr wrap="none" anchor="ctr"/>
            <a:lstStyle/>
            <a:p>
              <a:pPr algn="ctr" fontAlgn="auto">
                <a:spcBef>
                  <a:spcPts val="0"/>
                </a:spcBef>
                <a:spcAft>
                  <a:spcPts val="0"/>
                </a:spcAft>
                <a:defRPr/>
              </a:pPr>
              <a:r>
                <a:rPr lang="en-US" b="1" dirty="0">
                  <a:solidFill>
                    <a:srgbClr val="000000"/>
                  </a:solidFill>
                  <a:latin typeface="+mj-lt"/>
                  <a:cs typeface="+mn-cs"/>
                </a:rPr>
                <a:t>          Industrial utility</a:t>
              </a:r>
            </a:p>
          </p:txBody>
        </p:sp>
      </p:grpSp>
      <p:grpSp>
        <p:nvGrpSpPr>
          <p:cNvPr id="10" name="Group 15"/>
          <p:cNvGrpSpPr>
            <a:grpSpLocks/>
          </p:cNvGrpSpPr>
          <p:nvPr/>
        </p:nvGrpSpPr>
        <p:grpSpPr bwMode="auto">
          <a:xfrm>
            <a:off x="4167188" y="1600200"/>
            <a:ext cx="2971800" cy="2838450"/>
            <a:chOff x="2832" y="1008"/>
            <a:chExt cx="1872" cy="1788"/>
          </a:xfrm>
        </p:grpSpPr>
        <p:sp>
          <p:nvSpPr>
            <p:cNvPr id="14" name="Text Box 11"/>
            <p:cNvSpPr txBox="1">
              <a:spLocks noChangeArrowheads="1"/>
            </p:cNvSpPr>
            <p:nvPr/>
          </p:nvSpPr>
          <p:spPr bwMode="auto">
            <a:xfrm>
              <a:off x="2928" y="1968"/>
              <a:ext cx="1776" cy="828"/>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600" dirty="0">
                  <a:solidFill>
                    <a:srgbClr val="000000"/>
                  </a:solidFill>
                  <a:latin typeface="+mj-lt"/>
                  <a:cs typeface="+mn-cs"/>
                </a:rPr>
                <a:t>Should be non-obvious to a person skilled in the art</a:t>
              </a:r>
            </a:p>
            <a:p>
              <a:pPr algn="ctr" fontAlgn="auto">
                <a:spcBef>
                  <a:spcPct val="50000"/>
                </a:spcBef>
                <a:spcAft>
                  <a:spcPts val="0"/>
                </a:spcAft>
                <a:defRPr/>
              </a:pPr>
              <a:r>
                <a:rPr lang="en-US" sz="1600" dirty="0">
                  <a:solidFill>
                    <a:srgbClr val="000000"/>
                  </a:solidFill>
                  <a:latin typeface="+mj-lt"/>
                  <a:cs typeface="+mn-cs"/>
                </a:rPr>
                <a:t>-Technical advancement</a:t>
              </a:r>
            </a:p>
            <a:p>
              <a:pPr algn="ctr" fontAlgn="auto">
                <a:spcBef>
                  <a:spcPct val="50000"/>
                </a:spcBef>
                <a:spcAft>
                  <a:spcPts val="0"/>
                </a:spcAft>
                <a:defRPr/>
              </a:pPr>
              <a:r>
                <a:rPr lang="en-US" sz="1600" dirty="0">
                  <a:solidFill>
                    <a:srgbClr val="000000"/>
                  </a:solidFill>
                  <a:latin typeface="+mj-lt"/>
                  <a:cs typeface="+mn-cs"/>
                </a:rPr>
                <a:t>-Economic significance</a:t>
              </a:r>
            </a:p>
          </p:txBody>
        </p:sp>
        <p:sp>
          <p:nvSpPr>
            <p:cNvPr id="15" name="AutoShape 12"/>
            <p:cNvSpPr>
              <a:spLocks noChangeArrowheads="1"/>
            </p:cNvSpPr>
            <p:nvPr/>
          </p:nvSpPr>
          <p:spPr bwMode="auto">
            <a:xfrm>
              <a:off x="2832" y="1008"/>
              <a:ext cx="1776" cy="768"/>
            </a:xfrm>
            <a:prstGeom prst="chevron">
              <a:avLst>
                <a:gd name="adj" fmla="val 57813"/>
              </a:avLst>
            </a:prstGeom>
            <a:gradFill rotWithShape="1">
              <a:gsLst>
                <a:gs pos="0">
                  <a:schemeClr val="accent1"/>
                </a:gs>
                <a:gs pos="100000">
                  <a:schemeClr val="bg1"/>
                </a:gs>
              </a:gsLst>
              <a:lin ang="5400000" scaled="1"/>
            </a:gradFill>
            <a:ln w="9525" algn="ctr">
              <a:solidFill>
                <a:schemeClr val="tx1"/>
              </a:solidFill>
              <a:miter lim="800000"/>
              <a:headEnd/>
              <a:tailEnd/>
            </a:ln>
            <a:effectLst/>
          </p:spPr>
          <p:txBody>
            <a:bodyPr wrap="none" anchor="ctr"/>
            <a:lstStyle/>
            <a:p>
              <a:pPr algn="ctr" fontAlgn="auto">
                <a:spcBef>
                  <a:spcPts val="0"/>
                </a:spcBef>
                <a:spcAft>
                  <a:spcPts val="0"/>
                </a:spcAft>
                <a:defRPr/>
              </a:pPr>
              <a:r>
                <a:rPr lang="en-US" b="1" dirty="0">
                  <a:solidFill>
                    <a:srgbClr val="000000"/>
                  </a:solidFill>
                  <a:latin typeface="+mj-lt"/>
                  <a:cs typeface="+mn-cs"/>
                </a:rPr>
                <a:t>             Non-obviousness</a:t>
              </a:r>
            </a:p>
          </p:txBody>
        </p:sp>
      </p:grpSp>
      <p:grpSp>
        <p:nvGrpSpPr>
          <p:cNvPr id="18" name="Group 17"/>
          <p:cNvGrpSpPr>
            <a:grpSpLocks/>
          </p:cNvGrpSpPr>
          <p:nvPr/>
        </p:nvGrpSpPr>
        <p:grpSpPr bwMode="auto">
          <a:xfrm>
            <a:off x="280988" y="1600200"/>
            <a:ext cx="2590800" cy="1876425"/>
            <a:chOff x="280984" y="1600200"/>
            <a:chExt cx="2590800" cy="1876425"/>
          </a:xfrm>
        </p:grpSpPr>
        <p:sp>
          <p:nvSpPr>
            <p:cNvPr id="6" name="Text Box 3"/>
            <p:cNvSpPr txBox="1">
              <a:spLocks noChangeArrowheads="1"/>
            </p:cNvSpPr>
            <p:nvPr/>
          </p:nvSpPr>
          <p:spPr bwMode="auto">
            <a:xfrm>
              <a:off x="1195384" y="2046288"/>
              <a:ext cx="708025" cy="338137"/>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600" dirty="0">
                  <a:solidFill>
                    <a:srgbClr val="000000"/>
                  </a:solidFill>
                  <a:latin typeface="+mj-lt"/>
                  <a:cs typeface="+mn-cs"/>
                </a:rPr>
                <a:t>Novel</a:t>
              </a:r>
            </a:p>
          </p:txBody>
        </p:sp>
        <p:grpSp>
          <p:nvGrpSpPr>
            <p:cNvPr id="67593" name="Group 4"/>
            <p:cNvGrpSpPr>
              <a:grpSpLocks/>
            </p:cNvGrpSpPr>
            <p:nvPr/>
          </p:nvGrpSpPr>
          <p:grpSpPr bwMode="auto">
            <a:xfrm>
              <a:off x="280984" y="1600200"/>
              <a:ext cx="2590800" cy="1876425"/>
              <a:chOff x="384" y="1008"/>
              <a:chExt cx="1632" cy="1182"/>
            </a:xfrm>
          </p:grpSpPr>
          <p:sp>
            <p:nvSpPr>
              <p:cNvPr id="8" name="Text Box 5"/>
              <p:cNvSpPr txBox="1">
                <a:spLocks noChangeArrowheads="1"/>
              </p:cNvSpPr>
              <p:nvPr/>
            </p:nvSpPr>
            <p:spPr bwMode="auto">
              <a:xfrm>
                <a:off x="384" y="1824"/>
                <a:ext cx="1440" cy="366"/>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1600" dirty="0">
                    <a:solidFill>
                      <a:srgbClr val="000000"/>
                    </a:solidFill>
                    <a:latin typeface="+mj-lt"/>
                    <a:cs typeface="+mn-cs"/>
                  </a:rPr>
                  <a:t>No prior use/claim/ publication                   </a:t>
                </a:r>
                <a:endParaRPr lang="en-US" sz="1600" i="1" dirty="0">
                  <a:solidFill>
                    <a:srgbClr val="000000"/>
                  </a:solidFill>
                  <a:latin typeface="+mj-lt"/>
                  <a:cs typeface="+mn-cs"/>
                </a:endParaRPr>
              </a:p>
            </p:txBody>
          </p:sp>
          <p:sp>
            <p:nvSpPr>
              <p:cNvPr id="9" name="AutoShape 6"/>
              <p:cNvSpPr>
                <a:spLocks noChangeArrowheads="1"/>
              </p:cNvSpPr>
              <p:nvPr/>
            </p:nvSpPr>
            <p:spPr bwMode="auto">
              <a:xfrm>
                <a:off x="528" y="1008"/>
                <a:ext cx="1488" cy="768"/>
              </a:xfrm>
              <a:prstGeom prst="homePlate">
                <a:avLst>
                  <a:gd name="adj" fmla="val 48438"/>
                </a:avLst>
              </a:prstGeom>
              <a:gradFill rotWithShape="1">
                <a:gsLst>
                  <a:gs pos="0">
                    <a:schemeClr val="accent1"/>
                  </a:gs>
                  <a:gs pos="100000">
                    <a:schemeClr val="bg1"/>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IN" dirty="0">
                  <a:latin typeface="+mj-lt"/>
                  <a:cs typeface="+mn-cs"/>
                </a:endParaRPr>
              </a:p>
            </p:txBody>
          </p:sp>
        </p:grpSp>
        <p:sp>
          <p:nvSpPr>
            <p:cNvPr id="16" name="Text Box 13"/>
            <p:cNvSpPr txBox="1">
              <a:spLocks noChangeArrowheads="1"/>
            </p:cNvSpPr>
            <p:nvPr/>
          </p:nvSpPr>
          <p:spPr bwMode="auto">
            <a:xfrm>
              <a:off x="1042984" y="2057400"/>
              <a:ext cx="1066800" cy="369888"/>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b="1" dirty="0">
                  <a:solidFill>
                    <a:srgbClr val="000000"/>
                  </a:solidFill>
                  <a:latin typeface="+mj-lt"/>
                  <a:cs typeface="+mn-cs"/>
                </a:rPr>
                <a:t>Novel</a:t>
              </a:r>
            </a:p>
          </p:txBody>
        </p:sp>
      </p:grpSp>
      <p:sp>
        <p:nvSpPr>
          <p:cNvPr id="3" name="Title 2"/>
          <p:cNvSpPr>
            <a:spLocks noGrp="1"/>
          </p:cNvSpPr>
          <p:nvPr>
            <p:ph type="title"/>
          </p:nvPr>
        </p:nvSpPr>
        <p:spPr>
          <a:xfrm>
            <a:off x="457200" y="116632"/>
            <a:ext cx="8229600" cy="751924"/>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US" dirty="0" smtClean="0">
                <a:solidFill>
                  <a:srgbClr val="FF6600"/>
                </a:solidFill>
              </a:rPr>
              <a:t>Patentability Criteria</a:t>
            </a:r>
            <a:endParaRPr lang="en-US" dirty="0">
              <a:solidFill>
                <a:srgbClr val="FF6600"/>
              </a:solidFill>
            </a:endParaRPr>
          </a:p>
        </p:txBody>
      </p:sp>
      <p:sp>
        <p:nvSpPr>
          <p:cNvPr id="67591" name="Rectangle 19"/>
          <p:cNvSpPr>
            <a:spLocks noChangeArrowheads="1"/>
          </p:cNvSpPr>
          <p:nvPr/>
        </p:nvSpPr>
        <p:spPr bwMode="auto">
          <a:xfrm>
            <a:off x="1266825" y="5476875"/>
            <a:ext cx="69135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u="sng">
                <a:solidFill>
                  <a:schemeClr val="accent1"/>
                </a:solidFill>
                <a:ea typeface="Calibri" pitchFamily="34" charset="0"/>
                <a:cs typeface="Calibri" pitchFamily="34" charset="0"/>
              </a:rPr>
              <a:t>“Any thing under the sun cannot be patentable”</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4624"/>
            <a:ext cx="8686800" cy="828675"/>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US" sz="4400" dirty="0">
                <a:solidFill>
                  <a:srgbClr val="FF6600"/>
                </a:solidFill>
              </a:rPr>
              <a:t>Novelty</a:t>
            </a:r>
          </a:p>
        </p:txBody>
      </p:sp>
      <p:sp>
        <p:nvSpPr>
          <p:cNvPr id="5" name="Text Placeholder 4"/>
          <p:cNvSpPr>
            <a:spLocks noGrp="1"/>
          </p:cNvSpPr>
          <p:nvPr>
            <p:ph type="body" sz="quarter" idx="12"/>
          </p:nvPr>
        </p:nvSpPr>
        <p:spPr>
          <a:xfrm>
            <a:off x="228600" y="1371600"/>
            <a:ext cx="7727950" cy="3641725"/>
          </a:xfrm>
        </p:spPr>
        <p:txBody>
          <a:bodyPr/>
          <a:lstStyle/>
          <a:p>
            <a:pPr algn="just"/>
            <a:r>
              <a:rPr lang="en-US" sz="2400" smtClean="0">
                <a:solidFill>
                  <a:srgbClr val="000000"/>
                </a:solidFill>
              </a:rPr>
              <a:t>Novelty mean that the subject matter </a:t>
            </a:r>
            <a:r>
              <a:rPr lang="en-US" sz="2400" b="1" smtClean="0">
                <a:solidFill>
                  <a:schemeClr val="accent1"/>
                </a:solidFill>
              </a:rPr>
              <a:t>SHOULD NOT BE</a:t>
            </a:r>
          </a:p>
          <a:p>
            <a:pPr lvl="1" algn="just"/>
            <a:r>
              <a:rPr lang="en-US" sz="2400" smtClean="0">
                <a:solidFill>
                  <a:srgbClr val="000000"/>
                </a:solidFill>
              </a:rPr>
              <a:t>PUBLISHED IN  </a:t>
            </a:r>
            <a:r>
              <a:rPr lang="en-US" sz="2400" b="1" smtClean="0">
                <a:solidFill>
                  <a:srgbClr val="000000"/>
                </a:solidFill>
              </a:rPr>
              <a:t>ANYWHERE IN THE WORLD</a:t>
            </a:r>
            <a:r>
              <a:rPr lang="en-US" sz="2400" smtClean="0">
                <a:solidFill>
                  <a:srgbClr val="000000"/>
                </a:solidFill>
              </a:rPr>
              <a:t> PRIOR TO THE PATENT APPLICANT INVENTING IT</a:t>
            </a:r>
          </a:p>
          <a:p>
            <a:pPr lvl="1" algn="just"/>
            <a:r>
              <a:rPr lang="en-US" sz="2400" smtClean="0">
                <a:solidFill>
                  <a:srgbClr val="000000"/>
                </a:solidFill>
              </a:rPr>
              <a:t>IN </a:t>
            </a:r>
            <a:r>
              <a:rPr lang="en-US" sz="2400" b="1" smtClean="0">
                <a:solidFill>
                  <a:srgbClr val="000000"/>
                </a:solidFill>
              </a:rPr>
              <a:t>PRIOR PUBLIC KNOWLEDGE OR PRIOR PUBLIC</a:t>
            </a:r>
            <a:r>
              <a:rPr lang="en-US" sz="2400" smtClean="0">
                <a:solidFill>
                  <a:srgbClr val="000000"/>
                </a:solidFill>
              </a:rPr>
              <a:t>, BUT NOT NECESSARILY PATENTED OR PUBLISHED</a:t>
            </a:r>
          </a:p>
          <a:p>
            <a:pPr lvl="1" algn="just"/>
            <a:r>
              <a:rPr lang="en-US" sz="2400" smtClean="0">
                <a:solidFill>
                  <a:srgbClr val="000000"/>
                </a:solidFill>
              </a:rPr>
              <a:t>USE, SALE, MANUFACTURE, &amp; DEVELOPED </a:t>
            </a:r>
            <a:r>
              <a:rPr lang="en-US" sz="2400" b="1" smtClean="0">
                <a:solidFill>
                  <a:srgbClr val="000000"/>
                </a:solidFill>
              </a:rPr>
              <a:t>ANYWHERE IN THE WORLD</a:t>
            </a:r>
            <a:endParaRPr lang="en-US" sz="2400" smtClean="0">
              <a:solidFill>
                <a:srgbClr val="000000"/>
              </a:solidFill>
            </a:endParaRPr>
          </a:p>
          <a:p>
            <a:pPr lvl="1" algn="just"/>
            <a:r>
              <a:rPr lang="en-US" sz="2400" smtClean="0">
                <a:solidFill>
                  <a:srgbClr val="000000"/>
                </a:solidFill>
              </a:rPr>
              <a:t>CLAIMED BEFORE IN A PATENT SPECIFICATION </a:t>
            </a:r>
            <a:r>
              <a:rPr lang="en-US" sz="2400" b="1" smtClean="0">
                <a:solidFill>
                  <a:srgbClr val="000000"/>
                </a:solidFill>
              </a:rPr>
              <a:t>ANYWHERE IN THE WORLD</a:t>
            </a:r>
            <a:endParaRPr lang="en-US" sz="2400" smtClean="0">
              <a:solidFill>
                <a:srgbClr val="000000"/>
              </a:solidFill>
            </a:endParaRPr>
          </a:p>
        </p:txBody>
      </p:sp>
      <p:sp>
        <p:nvSpPr>
          <p:cNvPr id="6" name="Rectangle 5"/>
          <p:cNvSpPr/>
          <p:nvPr/>
        </p:nvSpPr>
        <p:spPr>
          <a:xfrm>
            <a:off x="539750" y="5229225"/>
            <a:ext cx="7632700" cy="1016000"/>
          </a:xfrm>
          <a:prstGeom prst="rect">
            <a:avLst/>
          </a:prstGeom>
        </p:spPr>
        <p:txBody>
          <a:bodyPr>
            <a:spAutoFit/>
          </a:bodyPr>
          <a:lstStyle/>
          <a:p>
            <a:pPr algn="ctr" fontAlgn="auto">
              <a:spcBef>
                <a:spcPts val="0"/>
              </a:spcBef>
              <a:spcAft>
                <a:spcPts val="0"/>
              </a:spcAft>
              <a:defRPr/>
            </a:pPr>
            <a:r>
              <a:rPr lang="en-US" sz="2000" b="1" u="sng" dirty="0">
                <a:solidFill>
                  <a:schemeClr val="accent1"/>
                </a:solidFill>
                <a:ea typeface="+mj-ea"/>
                <a:cs typeface="Calibri" pitchFamily="34" charset="0"/>
              </a:rPr>
              <a:t>A Novel subject is not part of state of the art.</a:t>
            </a:r>
          </a:p>
          <a:p>
            <a:pPr algn="ctr" fontAlgn="auto">
              <a:spcBef>
                <a:spcPts val="0"/>
              </a:spcBef>
              <a:spcAft>
                <a:spcPts val="0"/>
              </a:spcAft>
              <a:defRPr/>
            </a:pPr>
            <a:r>
              <a:rPr lang="en-US" sz="2000" dirty="0">
                <a:solidFill>
                  <a:srgbClr val="000000"/>
                </a:solidFill>
                <a:cs typeface="Calibri" pitchFamily="34" charset="0"/>
              </a:rPr>
              <a:t>(state of the art comprise product, process, or information </a:t>
            </a:r>
          </a:p>
          <a:p>
            <a:pPr algn="ctr" fontAlgn="auto">
              <a:spcBef>
                <a:spcPts val="0"/>
              </a:spcBef>
              <a:spcAft>
                <a:spcPts val="0"/>
              </a:spcAft>
              <a:defRPr/>
            </a:pPr>
            <a:r>
              <a:rPr lang="en-US" sz="2000" dirty="0">
                <a:solidFill>
                  <a:srgbClr val="000000"/>
                </a:solidFill>
                <a:cs typeface="Calibri" pitchFamily="34" charset="0"/>
              </a:rPr>
              <a:t>in public domain)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Placeholder 6" descr="~image7.jpeg"/>
          <p:cNvPicPr>
            <a:picLocks noGrp="1"/>
          </p:cNvPicPr>
          <p:nvPr>
            <p:ph type="pic" sz="quarter" idx="13"/>
          </p:nvPr>
        </p:nvPicPr>
        <p:blipFill>
          <a:blip r:embed="rId4" cstate="print"/>
          <a:srcRect/>
          <a:stretch>
            <a:fillRect/>
          </a:stretch>
        </p:blipFill>
        <p:spPr>
          <a:xfrm>
            <a:off x="2771800" y="3933056"/>
            <a:ext cx="3528392" cy="2448272"/>
          </a:xfrm>
        </p:spPr>
      </p:pic>
      <p:sp>
        <p:nvSpPr>
          <p:cNvPr id="4" name="Title 3"/>
          <p:cNvSpPr>
            <a:spLocks noGrp="1"/>
          </p:cNvSpPr>
          <p:nvPr>
            <p:ph type="title"/>
          </p:nvPr>
        </p:nvSpPr>
        <p:spPr>
          <a:xfrm>
            <a:off x="228600" y="8037"/>
            <a:ext cx="8686800" cy="828675"/>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US" sz="4400" dirty="0">
                <a:solidFill>
                  <a:srgbClr val="FF6600"/>
                </a:solidFill>
              </a:rPr>
              <a:t>Novelty Search</a:t>
            </a:r>
          </a:p>
        </p:txBody>
      </p:sp>
      <p:sp>
        <p:nvSpPr>
          <p:cNvPr id="5" name="Text Placeholder 4"/>
          <p:cNvSpPr>
            <a:spLocks noGrp="1"/>
          </p:cNvSpPr>
          <p:nvPr>
            <p:ph type="body" sz="quarter" idx="12"/>
          </p:nvPr>
        </p:nvSpPr>
        <p:spPr>
          <a:xfrm>
            <a:off x="228600" y="1371600"/>
            <a:ext cx="8304213" cy="4876800"/>
          </a:xfrm>
        </p:spPr>
        <p:txBody>
          <a:bodyPr/>
          <a:lstStyle/>
          <a:p>
            <a:r>
              <a:rPr lang="en-US" sz="2400" smtClean="0">
                <a:solidFill>
                  <a:srgbClr val="000000"/>
                </a:solidFill>
              </a:rPr>
              <a:t>Novelty is determined before inventive step (or  Non-obviousness) because the creative contribution of the inventor can be assessed only by knowing the novel elements of the invention</a:t>
            </a:r>
          </a:p>
          <a:p>
            <a:r>
              <a:rPr lang="en-US" sz="2400" smtClean="0">
                <a:solidFill>
                  <a:srgbClr val="000000"/>
                </a:solidFill>
              </a:rPr>
              <a:t>The Novelty Search is conducted to see whether the invention is </a:t>
            </a:r>
            <a:r>
              <a:rPr lang="en-US" sz="2400" b="1" smtClean="0">
                <a:solidFill>
                  <a:schemeClr val="accent1"/>
                </a:solidFill>
              </a:rPr>
              <a:t>anticipated</a:t>
            </a:r>
            <a:r>
              <a:rPr lang="en-US" sz="2400" smtClean="0">
                <a:solidFill>
                  <a:srgbClr val="000000"/>
                </a:solidFill>
              </a:rPr>
              <a:t> by any prior art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8.jpeg"/>
          <p:cNvPicPr>
            <a:picLocks noGrp="1"/>
          </p:cNvPicPr>
          <p:nvPr>
            <p:ph type="pic" sz="quarter" idx="13"/>
          </p:nvPr>
        </p:nvPicPr>
        <p:blipFill>
          <a:blip r:embed="rId4" cstate="print"/>
          <a:srcRect/>
          <a:stretch>
            <a:fillRect/>
          </a:stretch>
        </p:blipFill>
        <p:spPr>
          <a:xfrm>
            <a:off x="5796136" y="1340768"/>
            <a:ext cx="3119264" cy="5112568"/>
          </a:xfrm>
        </p:spPr>
      </p:pic>
      <p:sp>
        <p:nvSpPr>
          <p:cNvPr id="5" name="Title 4"/>
          <p:cNvSpPr>
            <a:spLocks noGrp="1"/>
          </p:cNvSpPr>
          <p:nvPr>
            <p:ph type="title"/>
          </p:nvPr>
        </p:nvSpPr>
        <p:spPr>
          <a:xfrm>
            <a:off x="228600" y="-27384"/>
            <a:ext cx="8686800" cy="828675"/>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algn="l" fontAlgn="auto">
              <a:spcAft>
                <a:spcPts val="0"/>
              </a:spcAft>
              <a:defRPr/>
            </a:pPr>
            <a:r>
              <a:rPr lang="en-US" sz="4000" dirty="0" smtClean="0">
                <a:solidFill>
                  <a:srgbClr val="FF6600"/>
                </a:solidFill>
              </a:rPr>
              <a:t>What are Anticipations</a:t>
            </a:r>
            <a:endParaRPr lang="en-US" sz="4000" dirty="0">
              <a:solidFill>
                <a:srgbClr val="FF6600"/>
              </a:solidFill>
            </a:endParaRPr>
          </a:p>
        </p:txBody>
      </p:sp>
      <p:sp>
        <p:nvSpPr>
          <p:cNvPr id="7" name="Text Placeholder 6"/>
          <p:cNvSpPr>
            <a:spLocks noGrp="1"/>
          </p:cNvSpPr>
          <p:nvPr>
            <p:ph type="body" sz="quarter" idx="14"/>
          </p:nvPr>
        </p:nvSpPr>
        <p:spPr>
          <a:xfrm>
            <a:off x="228600" y="1125538"/>
            <a:ext cx="5334000" cy="4876800"/>
          </a:xfrm>
        </p:spPr>
        <p:txBody>
          <a:bodyPr/>
          <a:lstStyle/>
          <a:p>
            <a:pPr algn="just">
              <a:buFont typeface="Arial" pitchFamily="34" charset="0"/>
              <a:buNone/>
            </a:pPr>
            <a:r>
              <a:rPr lang="en-US" sz="2400" b="1" u="sng" smtClean="0">
                <a:solidFill>
                  <a:srgbClr val="000000"/>
                </a:solidFill>
              </a:rPr>
              <a:t>Anticipation</a:t>
            </a:r>
          </a:p>
          <a:p>
            <a:pPr algn="just">
              <a:buFont typeface="Arial" pitchFamily="34" charset="0"/>
              <a:buNone/>
            </a:pPr>
            <a:endParaRPr lang="en-US" sz="2400" smtClean="0">
              <a:solidFill>
                <a:srgbClr val="000000"/>
              </a:solidFill>
            </a:endParaRPr>
          </a:p>
          <a:p>
            <a:pPr algn="just">
              <a:buFont typeface="Arial" pitchFamily="34" charset="0"/>
              <a:buNone/>
            </a:pPr>
            <a:r>
              <a:rPr lang="en-US" sz="2400" b="1" smtClean="0">
                <a:solidFill>
                  <a:srgbClr val="000000"/>
                </a:solidFill>
              </a:rPr>
              <a:t>Dictionary Meaning:</a:t>
            </a:r>
            <a:endParaRPr lang="en-US" sz="2400" smtClean="0">
              <a:solidFill>
                <a:srgbClr val="000000"/>
              </a:solidFill>
            </a:endParaRPr>
          </a:p>
          <a:p>
            <a:pPr algn="just"/>
            <a:r>
              <a:rPr lang="en-US" sz="2400" smtClean="0">
                <a:solidFill>
                  <a:srgbClr val="000000"/>
                </a:solidFill>
              </a:rPr>
              <a:t>A prior action that takes into account or forestalls a later action</a:t>
            </a:r>
          </a:p>
          <a:p>
            <a:pPr algn="just"/>
            <a:r>
              <a:rPr lang="en-US" sz="2400" smtClean="0">
                <a:solidFill>
                  <a:srgbClr val="000000"/>
                </a:solidFill>
              </a:rPr>
              <a:t>Visualization of a future event or state</a:t>
            </a:r>
          </a:p>
          <a:p>
            <a:pPr algn="just"/>
            <a:endParaRPr lang="en-US" sz="2400" smtClean="0">
              <a:solidFill>
                <a:srgbClr val="000000"/>
              </a:solidFill>
            </a:endParaRPr>
          </a:p>
          <a:p>
            <a:pPr algn="just">
              <a:buFont typeface="Arial" pitchFamily="34" charset="0"/>
              <a:buNone/>
            </a:pPr>
            <a:r>
              <a:rPr lang="en-US" sz="2400" b="1" smtClean="0">
                <a:solidFill>
                  <a:srgbClr val="000000"/>
                </a:solidFill>
              </a:rPr>
              <a:t>Meaning w.r.t. to Patents:</a:t>
            </a:r>
            <a:endParaRPr lang="en-US" sz="2400" smtClean="0">
              <a:solidFill>
                <a:srgbClr val="000000"/>
              </a:solidFill>
            </a:endParaRPr>
          </a:p>
          <a:p>
            <a:pPr algn="just"/>
            <a:r>
              <a:rPr lang="en-US" sz="2400" smtClean="0"/>
              <a:t>Any description of the invention which destroys the element of novelty of the invention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descr="~image10.jpeg"/>
          <p:cNvPicPr>
            <a:picLocks noGrp="1"/>
          </p:cNvPicPr>
          <p:nvPr>
            <p:ph type="pic" sz="quarter" idx="13"/>
          </p:nvPr>
        </p:nvPicPr>
        <p:blipFill>
          <a:blip r:embed="rId4" cstate="print"/>
          <a:srcRect b="6911"/>
          <a:stretch>
            <a:fillRect/>
          </a:stretch>
        </p:blipFill>
        <p:spPr>
          <a:xfrm>
            <a:off x="6444208" y="1628800"/>
            <a:ext cx="2403376" cy="3672408"/>
          </a:xfrm>
        </p:spPr>
      </p:pic>
      <p:sp>
        <p:nvSpPr>
          <p:cNvPr id="71683" name="Title 4"/>
          <p:cNvSpPr>
            <a:spLocks noGrp="1"/>
          </p:cNvSpPr>
          <p:nvPr>
            <p:ph type="title"/>
          </p:nvPr>
        </p:nvSpPr>
        <p:spPr>
          <a:xfrm>
            <a:off x="228600" y="188913"/>
            <a:ext cx="8686800" cy="661987"/>
          </a:xfrm>
        </p:spPr>
        <p:txBody>
          <a:bodyPr anchor="b"/>
          <a:lstStyle/>
          <a:p>
            <a:r>
              <a:rPr lang="it-IT" sz="3600" smtClean="0">
                <a:solidFill>
                  <a:srgbClr val="FF6600"/>
                </a:solidFill>
              </a:rPr>
              <a:t>Anticipation criteria to determine novelty</a:t>
            </a:r>
            <a:endParaRPr lang="en-US" sz="3600" smtClean="0">
              <a:solidFill>
                <a:srgbClr val="FF6600"/>
              </a:solidFill>
            </a:endParaRPr>
          </a:p>
        </p:txBody>
      </p:sp>
      <p:sp>
        <p:nvSpPr>
          <p:cNvPr id="7" name="Text Placeholder 6"/>
          <p:cNvSpPr>
            <a:spLocks noGrp="1"/>
          </p:cNvSpPr>
          <p:nvPr>
            <p:ph type="body" sz="quarter" idx="14"/>
          </p:nvPr>
        </p:nvSpPr>
        <p:spPr>
          <a:xfrm>
            <a:off x="228600" y="1371600"/>
            <a:ext cx="5999163" cy="4876800"/>
          </a:xfrm>
        </p:spPr>
        <p:txBody>
          <a:bodyPr/>
          <a:lstStyle/>
          <a:p>
            <a:r>
              <a:rPr lang="en-US" sz="2400" smtClean="0">
                <a:solidFill>
                  <a:srgbClr val="000000"/>
                </a:solidFill>
              </a:rPr>
              <a:t>If it was available publicly before the priority date</a:t>
            </a:r>
          </a:p>
          <a:p>
            <a:r>
              <a:rPr lang="en-US" sz="2400" smtClean="0">
                <a:solidFill>
                  <a:srgbClr val="000000"/>
                </a:solidFill>
              </a:rPr>
              <a:t>Planting the flag test</a:t>
            </a:r>
          </a:p>
          <a:p>
            <a:pPr lvl="1"/>
            <a:r>
              <a:rPr lang="en-US" sz="2400" smtClean="0">
                <a:solidFill>
                  <a:srgbClr val="000000"/>
                </a:solidFill>
              </a:rPr>
              <a:t>Prior publication shall have clear and unmistakable direction to do what patentee claims to have invented</a:t>
            </a:r>
          </a:p>
          <a:p>
            <a:pPr lvl="1"/>
            <a:r>
              <a:rPr lang="en-US" sz="2400" smtClean="0">
                <a:solidFill>
                  <a:srgbClr val="000000"/>
                </a:solidFill>
              </a:rPr>
              <a:t>Sign post to invention is not enough</a:t>
            </a:r>
          </a:p>
          <a:p>
            <a:pPr lvl="1"/>
            <a:r>
              <a:rPr lang="en-US" sz="2400" smtClean="0">
                <a:solidFill>
                  <a:srgbClr val="000000"/>
                </a:solidFill>
              </a:rPr>
              <a:t>Prior inventor must be clearly shown to have planted his flag at precise destination and before the patentee</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Title 4"/>
          <p:cNvSpPr>
            <a:spLocks noGrp="1"/>
          </p:cNvSpPr>
          <p:nvPr>
            <p:ph type="title"/>
          </p:nvPr>
        </p:nvSpPr>
        <p:spPr>
          <a:xfrm>
            <a:off x="155575" y="115888"/>
            <a:ext cx="8915400" cy="706437"/>
          </a:xfrm>
        </p:spPr>
        <p:txBody>
          <a:bodyPr anchor="b"/>
          <a:lstStyle/>
          <a:p>
            <a:r>
              <a:rPr lang="en-US" sz="3600" smtClean="0">
                <a:solidFill>
                  <a:srgbClr val="FF6600"/>
                </a:solidFill>
              </a:rPr>
              <a:t>Doctrine of anticipation </a:t>
            </a:r>
            <a:r>
              <a:rPr lang="it-IT" sz="3600" smtClean="0">
                <a:solidFill>
                  <a:srgbClr val="FF6600"/>
                </a:solidFill>
              </a:rPr>
              <a:t>to determine novelty</a:t>
            </a:r>
            <a:endParaRPr lang="en-US" sz="3600" smtClean="0">
              <a:solidFill>
                <a:srgbClr val="FF6600"/>
              </a:solidFill>
            </a:endParaRPr>
          </a:p>
        </p:txBody>
      </p:sp>
      <p:sp>
        <p:nvSpPr>
          <p:cNvPr id="7" name="Text Placeholder 6"/>
          <p:cNvSpPr>
            <a:spLocks noGrp="1"/>
          </p:cNvSpPr>
          <p:nvPr>
            <p:ph type="body" sz="quarter" idx="14"/>
          </p:nvPr>
        </p:nvSpPr>
        <p:spPr>
          <a:xfrm>
            <a:off x="228600" y="1125538"/>
            <a:ext cx="8447088" cy="5224462"/>
          </a:xfrm>
        </p:spPr>
        <p:txBody>
          <a:bodyPr/>
          <a:lstStyle/>
          <a:p>
            <a:r>
              <a:rPr lang="en-US" sz="2400" smtClean="0">
                <a:solidFill>
                  <a:srgbClr val="000000"/>
                </a:solidFill>
              </a:rPr>
              <a:t>35 U.S.C. 102 sets forth the doctrine of anticipation by requiring novelty of invention. </a:t>
            </a:r>
          </a:p>
          <a:p>
            <a:endParaRPr lang="en-US" sz="2400" smtClean="0">
              <a:solidFill>
                <a:srgbClr val="000000"/>
              </a:solidFill>
            </a:endParaRPr>
          </a:p>
          <a:p>
            <a:r>
              <a:rPr lang="en-US" sz="2400" b="1" smtClean="0">
                <a:solidFill>
                  <a:schemeClr val="accent1"/>
                </a:solidFill>
              </a:rPr>
              <a:t>Doctrine of anticipation</a:t>
            </a:r>
          </a:p>
          <a:p>
            <a:pPr algn="ctr">
              <a:buFont typeface="Arial" pitchFamily="34" charset="0"/>
              <a:buNone/>
            </a:pPr>
            <a:r>
              <a:rPr lang="en-US" sz="2400" u="sng" smtClean="0">
                <a:solidFill>
                  <a:srgbClr val="000000"/>
                </a:solidFill>
              </a:rPr>
              <a:t>“A claim is said to be “anticipated” if comparison of the claimed invention with a prior art reference reveals that each and every element in the claim under attack is shown or described, organized, and functioning in substantially the same manner as in the prior art reference”</a:t>
            </a:r>
            <a:endParaRPr lang="en-US" sz="2000" b="1" smtClean="0">
              <a:solidFill>
                <a:srgbClr val="000000"/>
              </a:solidFill>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Title 4"/>
          <p:cNvSpPr>
            <a:spLocks noGrp="1"/>
          </p:cNvSpPr>
          <p:nvPr>
            <p:ph type="title"/>
          </p:nvPr>
        </p:nvSpPr>
        <p:spPr>
          <a:xfrm>
            <a:off x="155575" y="188913"/>
            <a:ext cx="8915400" cy="698500"/>
          </a:xfrm>
        </p:spPr>
        <p:txBody>
          <a:bodyPr anchor="b"/>
          <a:lstStyle/>
          <a:p>
            <a:pPr>
              <a:lnSpc>
                <a:spcPct val="170000"/>
              </a:lnSpc>
            </a:pPr>
            <a:r>
              <a:rPr lang="en-US" sz="3600" smtClean="0">
                <a:solidFill>
                  <a:srgbClr val="FF6600"/>
                </a:solidFill>
              </a:rPr>
              <a:t>The Non-obviousness Requirement</a:t>
            </a:r>
          </a:p>
        </p:txBody>
      </p:sp>
      <p:sp>
        <p:nvSpPr>
          <p:cNvPr id="7" name="Text Placeholder 6"/>
          <p:cNvSpPr>
            <a:spLocks noGrp="1"/>
          </p:cNvSpPr>
          <p:nvPr>
            <p:ph type="body" sz="quarter" idx="14"/>
          </p:nvPr>
        </p:nvSpPr>
        <p:spPr>
          <a:xfrm>
            <a:off x="228600" y="1125538"/>
            <a:ext cx="8447088" cy="1106487"/>
          </a:xfrm>
        </p:spPr>
        <p:txBody>
          <a:bodyPr/>
          <a:lstStyle/>
          <a:p>
            <a:pPr algn="just"/>
            <a:r>
              <a:rPr lang="en-US" sz="2400" smtClean="0">
                <a:solidFill>
                  <a:srgbClr val="000000"/>
                </a:solidFill>
              </a:rPr>
              <a:t>Even if the invention demonstrate patentable subject matter, utility and novelty, the patent will not issue if the invention is </a:t>
            </a:r>
            <a:r>
              <a:rPr lang="en-US" sz="2400" b="1" smtClean="0">
                <a:solidFill>
                  <a:schemeClr val="accent1"/>
                </a:solidFill>
              </a:rPr>
              <a:t>obvious</a:t>
            </a:r>
          </a:p>
          <a:p>
            <a:pPr algn="just">
              <a:buFont typeface="Arial" pitchFamily="34" charset="0"/>
              <a:buNone/>
            </a:pPr>
            <a:endParaRPr lang="en-US" sz="2400" smtClean="0">
              <a:solidFill>
                <a:srgbClr val="000000"/>
              </a:solidFill>
            </a:endParaRPr>
          </a:p>
        </p:txBody>
      </p:sp>
      <p:pic>
        <p:nvPicPr>
          <p:cNvPr id="73732" name="Picture 2" descr="http://images.fineartamerica.com/images-medium-large/the-obvious-comic-karl-addiso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4057" t="9904" r="5331" b="8952"/>
          <a:stretch>
            <a:fillRect/>
          </a:stretch>
        </p:blipFill>
        <p:spPr bwMode="auto">
          <a:xfrm>
            <a:off x="2195513" y="2205038"/>
            <a:ext cx="4911725" cy="336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Rectangle 5"/>
          <p:cNvSpPr>
            <a:spLocks noChangeArrowheads="1"/>
          </p:cNvSpPr>
          <p:nvPr/>
        </p:nvSpPr>
        <p:spPr bwMode="auto">
          <a:xfrm>
            <a:off x="568325" y="5805488"/>
            <a:ext cx="75612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b="1" u="sng">
                <a:solidFill>
                  <a:schemeClr val="accent1"/>
                </a:solidFill>
              </a:rPr>
              <a:t>“Obviousness is the next step in the road to patentability, and a significant hurdle”</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15900" y="1268413"/>
            <a:ext cx="8604250" cy="5445125"/>
          </a:xfrm>
        </p:spPr>
        <p:txBody>
          <a:bodyPr/>
          <a:lstStyle/>
          <a:p>
            <a:pPr>
              <a:buFont typeface="Wingdings" pitchFamily="2" charset="2"/>
              <a:buChar char="Ø"/>
            </a:pPr>
            <a:r>
              <a:rPr lang="en-US" sz="2400" smtClean="0">
                <a:solidFill>
                  <a:srgbClr val="000000"/>
                </a:solidFill>
              </a:rPr>
              <a:t>What is </a:t>
            </a:r>
            <a:r>
              <a:rPr lang="en-US" sz="2400" b="1" smtClean="0">
                <a:solidFill>
                  <a:schemeClr val="accent1"/>
                </a:solidFill>
              </a:rPr>
              <a:t>obviousness?</a:t>
            </a:r>
          </a:p>
          <a:p>
            <a:pPr algn="ctr">
              <a:buFont typeface="Arial" pitchFamily="34" charset="0"/>
              <a:buNone/>
            </a:pPr>
            <a:r>
              <a:rPr lang="en-US" sz="2400" u="sng" smtClean="0">
                <a:solidFill>
                  <a:srgbClr val="000000"/>
                </a:solidFill>
              </a:rPr>
              <a:t>“An invention is obvious if the differences between the subject matter sought  to be patented and the prior art are such that the subject matter as  a whole  would have been obvious at the time the invention was made to a  person  having ordinary skill in the art to which said subject matter  pertains.”</a:t>
            </a:r>
          </a:p>
          <a:p>
            <a:pPr algn="just"/>
            <a:endParaRPr lang="en-US" sz="2400" smtClean="0">
              <a:solidFill>
                <a:srgbClr val="000000"/>
              </a:solidFill>
            </a:endParaRPr>
          </a:p>
          <a:p>
            <a:pPr algn="just"/>
            <a:r>
              <a:rPr lang="en-US" sz="2400" smtClean="0">
                <a:solidFill>
                  <a:srgbClr val="000000"/>
                </a:solidFill>
              </a:rPr>
              <a:t>Not exactly but rather known if one were to combine several references.</a:t>
            </a:r>
          </a:p>
          <a:p>
            <a:pPr algn="just"/>
            <a:endParaRPr lang="en-US" sz="2400" smtClean="0">
              <a:solidFill>
                <a:srgbClr val="000000"/>
              </a:solidFill>
            </a:endParaRPr>
          </a:p>
          <a:p>
            <a:pPr algn="just"/>
            <a:r>
              <a:rPr lang="en-US" sz="2400" smtClean="0">
                <a:solidFill>
                  <a:srgbClr val="000000"/>
                </a:solidFill>
              </a:rPr>
              <a:t>Obviousness defines predictable and non-unique combination of what multiple references teach would yield your invention. </a:t>
            </a:r>
          </a:p>
          <a:p>
            <a:pPr algn="ctr">
              <a:buFont typeface="Arial" pitchFamily="34" charset="0"/>
              <a:buNone/>
            </a:pPr>
            <a:endParaRPr lang="en-US" sz="2400" u="sng" smtClean="0">
              <a:solidFill>
                <a:srgbClr val="000000"/>
              </a:solidFill>
            </a:endParaRPr>
          </a:p>
          <a:p>
            <a:pPr algn="ctr">
              <a:buFont typeface="Arial" pitchFamily="34" charset="0"/>
              <a:buNone/>
            </a:pPr>
            <a:endParaRPr lang="en-US" sz="2400" u="sng" smtClean="0">
              <a:solidFill>
                <a:srgbClr val="000000"/>
              </a:solidFill>
            </a:endParaRPr>
          </a:p>
          <a:p>
            <a:pPr algn="ctr">
              <a:buFont typeface="Arial" pitchFamily="34" charset="0"/>
              <a:buNone/>
            </a:pPr>
            <a:endParaRPr lang="en-US" sz="2400" u="sng" smtClean="0">
              <a:solidFill>
                <a:srgbClr val="000000"/>
              </a:solidFill>
            </a:endParaRPr>
          </a:p>
          <a:p>
            <a:pPr algn="ctr">
              <a:buFont typeface="Arial" pitchFamily="34" charset="0"/>
              <a:buNone/>
            </a:pPr>
            <a:endParaRPr lang="en-US" sz="2400" u="sng" smtClean="0">
              <a:solidFill>
                <a:srgbClr val="000000"/>
              </a:solidFill>
            </a:endParaRPr>
          </a:p>
        </p:txBody>
      </p:sp>
      <p:sp>
        <p:nvSpPr>
          <p:cNvPr id="74755" name="Title 4"/>
          <p:cNvSpPr>
            <a:spLocks noGrp="1"/>
          </p:cNvSpPr>
          <p:nvPr>
            <p:ph type="title"/>
          </p:nvPr>
        </p:nvSpPr>
        <p:spPr>
          <a:xfrm>
            <a:off x="155575" y="188913"/>
            <a:ext cx="8915400" cy="698500"/>
          </a:xfrm>
        </p:spPr>
        <p:txBody>
          <a:bodyPr anchor="b"/>
          <a:lstStyle/>
          <a:p>
            <a:pPr>
              <a:lnSpc>
                <a:spcPct val="170000"/>
              </a:lnSpc>
            </a:pPr>
            <a:r>
              <a:rPr lang="en-US" sz="3600" smtClean="0">
                <a:solidFill>
                  <a:srgbClr val="FF6600"/>
                </a:solidFill>
              </a:rPr>
              <a:t>The Non-obviousness Requirement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2" descr="Patent_1Delhi"/>
          <p:cNvPicPr>
            <a:picLocks noChangeAspect="1" noChangeArrowheads="1"/>
          </p:cNvPicPr>
          <p:nvPr/>
        </p:nvPicPr>
        <p:blipFill>
          <a:blip r:embed="rId3" cstate="print">
            <a:lum bright="30000" contrast="-30000"/>
            <a:extLst>
              <a:ext uri="{28A0092B-C50C-407E-A947-70E740481C1C}">
                <a14:useLocalDpi xmlns:a14="http://schemas.microsoft.com/office/drawing/2010/main" xmlns="" val="0"/>
              </a:ext>
            </a:extLst>
          </a:blip>
          <a:srcRect/>
          <a:stretch>
            <a:fillRect/>
          </a:stretch>
        </p:blipFill>
        <p:spPr bwMode="auto">
          <a:xfrm>
            <a:off x="762000" y="1200150"/>
            <a:ext cx="75438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body" sz="half" idx="1"/>
          </p:nvPr>
        </p:nvSpPr>
        <p:spPr>
          <a:xfrm>
            <a:off x="1295400" y="0"/>
            <a:ext cx="7620000" cy="2667000"/>
          </a:xfrm>
        </p:spPr>
        <p:txBody>
          <a:bodyPr/>
          <a:lstStyle/>
          <a:p>
            <a:pPr lvl="1">
              <a:buFontTx/>
              <a:buNone/>
            </a:pPr>
            <a:r>
              <a:rPr lang="en-US" sz="3000" b="1" smtClean="0">
                <a:solidFill>
                  <a:schemeClr val="accent2"/>
                </a:solidFill>
              </a:rPr>
              <a:t>           Intellectual  property in India</a:t>
            </a:r>
          </a:p>
          <a:p>
            <a:pPr lvl="1">
              <a:buFontTx/>
              <a:buNone/>
            </a:pPr>
            <a:r>
              <a:rPr lang="en-US" sz="3000" b="1" smtClean="0">
                <a:solidFill>
                  <a:srgbClr val="008000"/>
                </a:solidFill>
              </a:rPr>
              <a:t>                              </a:t>
            </a:r>
          </a:p>
        </p:txBody>
      </p:sp>
      <p:sp>
        <p:nvSpPr>
          <p:cNvPr id="8196" name="Line 4"/>
          <p:cNvSpPr>
            <a:spLocks noChangeShapeType="1"/>
          </p:cNvSpPr>
          <p:nvPr/>
        </p:nvSpPr>
        <p:spPr bwMode="auto">
          <a:xfrm>
            <a:off x="4800600" y="533400"/>
            <a:ext cx="0" cy="304800"/>
          </a:xfrm>
          <a:prstGeom prst="line">
            <a:avLst/>
          </a:prstGeom>
          <a:noFill/>
          <a:ln w="12700" cap="sq">
            <a:solidFill>
              <a:schemeClr val="tx1"/>
            </a:solidFill>
            <a:round/>
            <a:headEnd type="none" w="sm" len="sm"/>
            <a:tailEnd/>
          </a:ln>
          <a:extLst>
            <a:ext uri="{909E8E84-426E-40DD-AFC4-6F175D3DCCD1}">
              <a14:hiddenFill xmlns:a14="http://schemas.microsoft.com/office/drawing/2010/main" xmlns="">
                <a:noFill/>
              </a14:hiddenFill>
            </a:ext>
          </a:extLst>
        </p:spPr>
        <p:txBody>
          <a:bodyPr wrap="none"/>
          <a:lstStyle/>
          <a:p>
            <a:endParaRPr lang="en-US"/>
          </a:p>
        </p:txBody>
      </p:sp>
      <p:sp>
        <p:nvSpPr>
          <p:cNvPr id="8197" name="Line 5"/>
          <p:cNvSpPr>
            <a:spLocks noChangeShapeType="1"/>
          </p:cNvSpPr>
          <p:nvPr/>
        </p:nvSpPr>
        <p:spPr bwMode="auto">
          <a:xfrm>
            <a:off x="2514600" y="838200"/>
            <a:ext cx="4724400" cy="0"/>
          </a:xfrm>
          <a:prstGeom prst="line">
            <a:avLst/>
          </a:prstGeom>
          <a:noFill/>
          <a:ln w="12700" cap="sq">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8198" name="Line 6"/>
          <p:cNvSpPr>
            <a:spLocks noChangeShapeType="1"/>
          </p:cNvSpPr>
          <p:nvPr/>
        </p:nvSpPr>
        <p:spPr bwMode="auto">
          <a:xfrm>
            <a:off x="2514600" y="838200"/>
            <a:ext cx="0" cy="304800"/>
          </a:xfrm>
          <a:prstGeom prst="line">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8199" name="Line 7"/>
          <p:cNvSpPr>
            <a:spLocks noChangeShapeType="1"/>
          </p:cNvSpPr>
          <p:nvPr/>
        </p:nvSpPr>
        <p:spPr bwMode="auto">
          <a:xfrm>
            <a:off x="7239000" y="838200"/>
            <a:ext cx="0" cy="304800"/>
          </a:xfrm>
          <a:prstGeom prst="line">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8200" name="Rectangle 8"/>
          <p:cNvSpPr>
            <a:spLocks noChangeArrowheads="1"/>
          </p:cNvSpPr>
          <p:nvPr/>
        </p:nvSpPr>
        <p:spPr bwMode="auto">
          <a:xfrm>
            <a:off x="1295400" y="1066800"/>
            <a:ext cx="3246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sz="2000" b="1">
                <a:solidFill>
                  <a:srgbClr val="A50021"/>
                </a:solidFill>
              </a:rPr>
              <a:t>INDUSTRIAL PROPERTY</a:t>
            </a:r>
          </a:p>
        </p:txBody>
      </p:sp>
      <p:sp>
        <p:nvSpPr>
          <p:cNvPr id="8201" name="Rectangle 9"/>
          <p:cNvSpPr>
            <a:spLocks noChangeArrowheads="1"/>
          </p:cNvSpPr>
          <p:nvPr/>
        </p:nvSpPr>
        <p:spPr bwMode="auto">
          <a:xfrm>
            <a:off x="4876800" y="990600"/>
            <a:ext cx="381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lgn="r">
              <a:spcBef>
                <a:spcPct val="50000"/>
              </a:spcBef>
            </a:pPr>
            <a:r>
              <a:rPr lang="en-US" sz="3000" b="1">
                <a:solidFill>
                  <a:srgbClr val="FF0066"/>
                </a:solidFill>
              </a:rPr>
              <a:t>+</a:t>
            </a:r>
          </a:p>
        </p:txBody>
      </p:sp>
      <p:sp>
        <p:nvSpPr>
          <p:cNvPr id="8202" name="Rectangle 10"/>
          <p:cNvSpPr>
            <a:spLocks noChangeArrowheads="1"/>
          </p:cNvSpPr>
          <p:nvPr/>
        </p:nvSpPr>
        <p:spPr bwMode="auto">
          <a:xfrm>
            <a:off x="5943600" y="1066800"/>
            <a:ext cx="2139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b="1"/>
              <a:t>COPY RIGHT</a:t>
            </a:r>
          </a:p>
        </p:txBody>
      </p:sp>
      <p:sp>
        <p:nvSpPr>
          <p:cNvPr id="8203" name="Line 11"/>
          <p:cNvSpPr>
            <a:spLocks noChangeShapeType="1"/>
          </p:cNvSpPr>
          <p:nvPr/>
        </p:nvSpPr>
        <p:spPr bwMode="auto">
          <a:xfrm>
            <a:off x="2514600" y="1371600"/>
            <a:ext cx="0" cy="304800"/>
          </a:xfrm>
          <a:prstGeom prst="line">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8204" name="Line 12"/>
          <p:cNvSpPr>
            <a:spLocks noChangeShapeType="1"/>
          </p:cNvSpPr>
          <p:nvPr/>
        </p:nvSpPr>
        <p:spPr bwMode="auto">
          <a:xfrm>
            <a:off x="1676400" y="1676400"/>
            <a:ext cx="2971800" cy="0"/>
          </a:xfrm>
          <a:prstGeom prst="line">
            <a:avLst/>
          </a:prstGeom>
          <a:noFill/>
          <a:ln w="12700" cap="sq">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8205" name="Line 13"/>
          <p:cNvSpPr>
            <a:spLocks noChangeShapeType="1"/>
          </p:cNvSpPr>
          <p:nvPr/>
        </p:nvSpPr>
        <p:spPr bwMode="auto">
          <a:xfrm>
            <a:off x="3276600" y="1676400"/>
            <a:ext cx="0" cy="838200"/>
          </a:xfrm>
          <a:prstGeom prst="line">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8206" name="Line 14"/>
          <p:cNvSpPr>
            <a:spLocks noChangeShapeType="1"/>
          </p:cNvSpPr>
          <p:nvPr/>
        </p:nvSpPr>
        <p:spPr bwMode="auto">
          <a:xfrm>
            <a:off x="1676400" y="1676400"/>
            <a:ext cx="0" cy="838200"/>
          </a:xfrm>
          <a:prstGeom prst="line">
            <a:avLst/>
          </a:prstGeom>
          <a:noFill/>
          <a:ln w="12700" cap="sq">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8207" name="Line 15"/>
          <p:cNvSpPr>
            <a:spLocks noChangeShapeType="1"/>
          </p:cNvSpPr>
          <p:nvPr/>
        </p:nvSpPr>
        <p:spPr bwMode="auto">
          <a:xfrm flipH="1">
            <a:off x="4648200" y="1676400"/>
            <a:ext cx="0" cy="762000"/>
          </a:xfrm>
          <a:prstGeom prst="line">
            <a:avLst/>
          </a:prstGeom>
          <a:noFill/>
          <a:ln w="12700" cap="sq">
            <a:solidFill>
              <a:schemeClr val="tx1"/>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8208" name="Rectangle 16"/>
          <p:cNvSpPr>
            <a:spLocks noChangeArrowheads="1"/>
          </p:cNvSpPr>
          <p:nvPr/>
        </p:nvSpPr>
        <p:spPr bwMode="auto">
          <a:xfrm>
            <a:off x="457200" y="2438400"/>
            <a:ext cx="1892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lgn="r">
              <a:spcBef>
                <a:spcPct val="50000"/>
              </a:spcBef>
            </a:pPr>
            <a:r>
              <a:rPr lang="en-US" b="1">
                <a:solidFill>
                  <a:schemeClr val="accent2"/>
                </a:solidFill>
              </a:rPr>
              <a:t>PATENTS</a:t>
            </a:r>
          </a:p>
        </p:txBody>
      </p:sp>
      <p:sp>
        <p:nvSpPr>
          <p:cNvPr id="8209" name="Rectangle 17"/>
          <p:cNvSpPr>
            <a:spLocks noChangeArrowheads="1"/>
          </p:cNvSpPr>
          <p:nvPr/>
        </p:nvSpPr>
        <p:spPr bwMode="auto">
          <a:xfrm>
            <a:off x="2476500" y="2462213"/>
            <a:ext cx="14097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sz="2200" b="1">
                <a:solidFill>
                  <a:srgbClr val="008000"/>
                </a:solidFill>
              </a:rPr>
              <a:t>DESIGNS</a:t>
            </a:r>
          </a:p>
        </p:txBody>
      </p:sp>
      <p:sp>
        <p:nvSpPr>
          <p:cNvPr id="8210" name="Rectangle 18"/>
          <p:cNvSpPr>
            <a:spLocks noChangeArrowheads="1"/>
          </p:cNvSpPr>
          <p:nvPr/>
        </p:nvSpPr>
        <p:spPr bwMode="auto">
          <a:xfrm>
            <a:off x="3895725" y="2462213"/>
            <a:ext cx="2200275"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sz="2200" b="1">
                <a:solidFill>
                  <a:srgbClr val="0066FF"/>
                </a:solidFill>
              </a:rPr>
              <a:t>TRADEMARKS</a:t>
            </a:r>
          </a:p>
        </p:txBody>
      </p:sp>
      <p:sp>
        <p:nvSpPr>
          <p:cNvPr id="8211" name="Oval 19"/>
          <p:cNvSpPr>
            <a:spLocks noGrp="1" noChangeArrowheads="1"/>
          </p:cNvSpPr>
          <p:nvPr>
            <p:ph sz="half" idx="2"/>
          </p:nvPr>
        </p:nvSpPr>
        <p:spPr>
          <a:xfrm>
            <a:off x="3124200" y="3124200"/>
            <a:ext cx="3733800" cy="3733800"/>
          </a:xfrm>
          <a:prstGeom prst="ellipse">
            <a:avLst/>
          </a:prstGeom>
          <a:gradFill rotWithShape="0">
            <a:gsLst>
              <a:gs pos="0">
                <a:srgbClr val="009900"/>
              </a:gs>
              <a:gs pos="100000">
                <a:srgbClr val="008400"/>
              </a:gs>
            </a:gsLst>
            <a:lin ang="5400000" scaled="1"/>
          </a:gradFill>
          <a:ln w="12700" cap="sq">
            <a:solidFill>
              <a:srgbClr val="FF0066"/>
            </a:solidFill>
            <a:round/>
            <a:headEnd type="none" w="sm" len="sm"/>
            <a:tailEnd type="none" w="sm" len="sm"/>
          </a:ln>
        </p:spPr>
        <p:txBody>
          <a:bodyPr/>
          <a:lstStyle/>
          <a:p>
            <a:pPr algn="r">
              <a:buFontTx/>
              <a:buNone/>
            </a:pPr>
            <a:endParaRPr lang="en-US" sz="2000" smtClean="0">
              <a:solidFill>
                <a:srgbClr val="800000"/>
              </a:solidFill>
            </a:endParaRPr>
          </a:p>
          <a:p>
            <a:pPr algn="r">
              <a:buFontTx/>
              <a:buNone/>
            </a:pPr>
            <a:endParaRPr lang="en-US" sz="2000" smtClean="0">
              <a:solidFill>
                <a:srgbClr val="800000"/>
              </a:solidFill>
            </a:endParaRPr>
          </a:p>
          <a:p>
            <a:pPr algn="ctr">
              <a:buFontTx/>
              <a:buNone/>
            </a:pPr>
            <a:endParaRPr lang="en-US" sz="2000" smtClean="0">
              <a:solidFill>
                <a:srgbClr val="800000"/>
              </a:solidFill>
            </a:endParaRPr>
          </a:p>
          <a:p>
            <a:pPr>
              <a:buFontTx/>
              <a:buNone/>
            </a:pPr>
            <a:r>
              <a:rPr lang="en-US" sz="2000" smtClean="0">
                <a:solidFill>
                  <a:srgbClr val="800000"/>
                </a:solidFill>
              </a:rPr>
              <a:t>   </a:t>
            </a:r>
          </a:p>
          <a:p>
            <a:pPr>
              <a:buFontTx/>
              <a:buNone/>
            </a:pPr>
            <a:endParaRPr lang="en-US" sz="2000" smtClean="0">
              <a:solidFill>
                <a:srgbClr val="800000"/>
              </a:solidFill>
            </a:endParaRPr>
          </a:p>
        </p:txBody>
      </p:sp>
      <p:sp>
        <p:nvSpPr>
          <p:cNvPr id="8212" name="WordArt 20"/>
          <p:cNvSpPr>
            <a:spLocks noChangeArrowheads="1" noChangeShapeType="1" noTextEdit="1"/>
          </p:cNvSpPr>
          <p:nvPr/>
        </p:nvSpPr>
        <p:spPr bwMode="auto">
          <a:xfrm rot="-3234788">
            <a:off x="2982119" y="3799681"/>
            <a:ext cx="1506538" cy="460375"/>
          </a:xfrm>
          <a:prstGeom prst="rect">
            <a:avLst/>
          </a:prstGeom>
        </p:spPr>
        <p:txBody>
          <a:bodyPr spcFirstLastPara="1" wrap="none" fromWordArt="1">
            <a:prstTxWarp prst="textArchUp">
              <a:avLst>
                <a:gd name="adj" fmla="val 10800004"/>
              </a:avLst>
            </a:prstTxWarp>
          </a:bodyPr>
          <a:lstStyle/>
          <a:p>
            <a:pPr algn="ctr"/>
            <a:r>
              <a:rPr lang="pt-BR" sz="1600" kern="10">
                <a:ln w="9525" cap="sq">
                  <a:solidFill>
                    <a:srgbClr val="000000"/>
                  </a:solidFill>
                  <a:round/>
                  <a:headEnd/>
                  <a:tailEnd/>
                </a:ln>
                <a:solidFill>
                  <a:srgbClr val="000000"/>
                </a:solidFill>
                <a:latin typeface="Abadi MT Condensed Light"/>
              </a:rPr>
              <a:t>  </a:t>
            </a:r>
          </a:p>
          <a:p>
            <a:pPr algn="ctr"/>
            <a:endParaRPr lang="pt-BR" sz="1600" kern="10">
              <a:ln w="9525" cap="sq">
                <a:solidFill>
                  <a:srgbClr val="000000"/>
                </a:solidFill>
                <a:round/>
                <a:headEnd/>
                <a:tailEnd/>
              </a:ln>
              <a:solidFill>
                <a:srgbClr val="000000"/>
              </a:solidFill>
              <a:latin typeface="Abadi MT Condensed Light"/>
            </a:endParaRPr>
          </a:p>
          <a:p>
            <a:pPr algn="ctr"/>
            <a:r>
              <a:rPr lang="pt-BR" sz="1600" kern="10">
                <a:ln w="9525" cap="sq">
                  <a:solidFill>
                    <a:srgbClr val="000000"/>
                  </a:solidFill>
                  <a:round/>
                  <a:headEnd/>
                  <a:tailEnd/>
                </a:ln>
                <a:solidFill>
                  <a:srgbClr val="000000"/>
                </a:solidFill>
                <a:latin typeface="Abadi MT Condensed Light"/>
              </a:rPr>
              <a:t>P  A  T  E  N  T   O  F  F  I  C   E</a:t>
            </a:r>
          </a:p>
          <a:p>
            <a:pPr algn="ctr"/>
            <a:endParaRPr lang="en-US" sz="1600" kern="10">
              <a:ln w="9525" cap="sq">
                <a:solidFill>
                  <a:srgbClr val="000000"/>
                </a:solidFill>
                <a:round/>
                <a:headEnd/>
                <a:tailEnd/>
              </a:ln>
              <a:solidFill>
                <a:srgbClr val="000000"/>
              </a:solidFill>
              <a:latin typeface="Abadi MT Condensed Light"/>
            </a:endParaRPr>
          </a:p>
        </p:txBody>
      </p:sp>
      <p:sp>
        <p:nvSpPr>
          <p:cNvPr id="8213" name="Rectangle 21"/>
          <p:cNvSpPr>
            <a:spLocks noChangeArrowheads="1"/>
          </p:cNvSpPr>
          <p:nvPr/>
        </p:nvSpPr>
        <p:spPr bwMode="auto">
          <a:xfrm>
            <a:off x="1981200" y="3048000"/>
            <a:ext cx="13716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lgn="r">
              <a:spcBef>
                <a:spcPct val="50000"/>
              </a:spcBef>
            </a:pPr>
            <a:r>
              <a:rPr lang="en-US" sz="2600" b="1">
                <a:solidFill>
                  <a:schemeClr val="accent2"/>
                </a:solidFill>
              </a:rPr>
              <a:t>Patents</a:t>
            </a:r>
            <a:r>
              <a:rPr lang="en-US">
                <a:solidFill>
                  <a:schemeClr val="accent2"/>
                </a:solidFill>
              </a:rPr>
              <a:t> </a:t>
            </a:r>
            <a:r>
              <a:rPr lang="en-US">
                <a:solidFill>
                  <a:srgbClr val="A50021"/>
                </a:solidFill>
              </a:rPr>
              <a:t>&amp; </a:t>
            </a:r>
            <a:r>
              <a:rPr lang="en-US" b="1">
                <a:solidFill>
                  <a:srgbClr val="25B146"/>
                </a:solidFill>
              </a:rPr>
              <a:t>Designs</a:t>
            </a:r>
            <a:r>
              <a:rPr lang="en-US">
                <a:solidFill>
                  <a:srgbClr val="A50021"/>
                </a:solidFill>
              </a:rPr>
              <a:t> </a:t>
            </a:r>
          </a:p>
        </p:txBody>
      </p:sp>
      <p:sp>
        <p:nvSpPr>
          <p:cNvPr id="8214" name="WordArt 22"/>
          <p:cNvSpPr>
            <a:spLocks noChangeArrowheads="1" noChangeShapeType="1" noTextEdit="1"/>
          </p:cNvSpPr>
          <p:nvPr/>
        </p:nvSpPr>
        <p:spPr bwMode="auto">
          <a:xfrm rot="3244545">
            <a:off x="5791200" y="3505200"/>
            <a:ext cx="304800" cy="152400"/>
          </a:xfrm>
          <a:prstGeom prst="rect">
            <a:avLst/>
          </a:prstGeom>
        </p:spPr>
        <p:txBody>
          <a:bodyPr spcFirstLastPara="1" wrap="none" fromWordArt="1">
            <a:prstTxWarp prst="textArchUp">
              <a:avLst>
                <a:gd name="adj" fmla="val 10800004"/>
              </a:avLst>
            </a:prstTxWarp>
          </a:bodyPr>
          <a:lstStyle/>
          <a:p>
            <a:pPr algn="ctr"/>
            <a:r>
              <a:rPr lang="en-US" sz="1200" b="1" kern="10">
                <a:ln w="9525" cap="sq">
                  <a:solidFill>
                    <a:srgbClr val="000000"/>
                  </a:solidFill>
                  <a:round/>
                  <a:headEnd/>
                  <a:tailEnd/>
                </a:ln>
                <a:solidFill>
                  <a:srgbClr val="FFFFFF"/>
                </a:solidFill>
                <a:latin typeface="Abadi MT Condensed Light"/>
              </a:rPr>
              <a:t>P  I  S</a:t>
            </a:r>
          </a:p>
        </p:txBody>
      </p:sp>
      <p:sp>
        <p:nvSpPr>
          <p:cNvPr id="8215" name="Rectangle 23"/>
          <p:cNvSpPr>
            <a:spLocks noChangeArrowheads="1"/>
          </p:cNvSpPr>
          <p:nvPr/>
        </p:nvSpPr>
        <p:spPr bwMode="auto">
          <a:xfrm>
            <a:off x="6019800" y="3124200"/>
            <a:ext cx="2819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lgn="r">
              <a:spcBef>
                <a:spcPct val="50000"/>
              </a:spcBef>
            </a:pPr>
            <a:r>
              <a:rPr lang="en-US" b="1">
                <a:solidFill>
                  <a:srgbClr val="FF00FF"/>
                </a:solidFill>
              </a:rPr>
              <a:t>Patent Information</a:t>
            </a:r>
          </a:p>
        </p:txBody>
      </p:sp>
      <p:sp>
        <p:nvSpPr>
          <p:cNvPr id="8216" name="WordArt 24"/>
          <p:cNvSpPr>
            <a:spLocks noChangeArrowheads="1" noChangeShapeType="1" noTextEdit="1"/>
          </p:cNvSpPr>
          <p:nvPr/>
        </p:nvSpPr>
        <p:spPr bwMode="auto">
          <a:xfrm rot="-2227190">
            <a:off x="3810000" y="3886200"/>
            <a:ext cx="2971800" cy="2667000"/>
          </a:xfrm>
          <a:prstGeom prst="rect">
            <a:avLst/>
          </a:prstGeom>
        </p:spPr>
        <p:txBody>
          <a:bodyPr spcFirstLastPara="1" wrap="none" fromWordArt="1">
            <a:prstTxWarp prst="textArchDown">
              <a:avLst>
                <a:gd name="adj" fmla="val 21229416"/>
              </a:avLst>
            </a:prstTxWarp>
          </a:bodyPr>
          <a:lstStyle/>
          <a:p>
            <a:pPr algn="ctr"/>
            <a:r>
              <a:rPr lang="pt-BR" sz="1200" kern="10">
                <a:ln w="9525" cap="sq">
                  <a:solidFill>
                    <a:srgbClr val="000000"/>
                  </a:solidFill>
                  <a:round/>
                  <a:headEnd/>
                  <a:tailEnd/>
                </a:ln>
                <a:solidFill>
                  <a:srgbClr val="FFFFFF"/>
                </a:solidFill>
                <a:latin typeface="Californian FB"/>
              </a:rPr>
              <a:t>                                                    T r a d e  M a r k s  R e g i s t  r  y</a:t>
            </a:r>
            <a:endParaRPr lang="en-US" sz="1200" kern="10">
              <a:ln w="9525" cap="sq">
                <a:solidFill>
                  <a:srgbClr val="000000"/>
                </a:solidFill>
                <a:round/>
                <a:headEnd/>
                <a:tailEnd/>
              </a:ln>
              <a:solidFill>
                <a:srgbClr val="FFFFFF"/>
              </a:solidFill>
              <a:latin typeface="Californian FB"/>
            </a:endParaRPr>
          </a:p>
        </p:txBody>
      </p:sp>
      <p:sp>
        <p:nvSpPr>
          <p:cNvPr id="8217" name="Rectangle 25"/>
          <p:cNvSpPr>
            <a:spLocks noChangeArrowheads="1"/>
          </p:cNvSpPr>
          <p:nvPr/>
        </p:nvSpPr>
        <p:spPr bwMode="auto">
          <a:xfrm>
            <a:off x="6629400" y="5562600"/>
            <a:ext cx="1919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b="1">
                <a:solidFill>
                  <a:srgbClr val="0066FF"/>
                </a:solidFill>
              </a:rPr>
              <a:t>Trade Marks</a:t>
            </a:r>
          </a:p>
        </p:txBody>
      </p:sp>
      <p:sp>
        <p:nvSpPr>
          <p:cNvPr id="8218" name="WordArt 26"/>
          <p:cNvSpPr>
            <a:spLocks noChangeArrowheads="1" noChangeShapeType="1" noTextEdit="1"/>
          </p:cNvSpPr>
          <p:nvPr/>
        </p:nvSpPr>
        <p:spPr bwMode="auto">
          <a:xfrm rot="2814382">
            <a:off x="3119437" y="5786438"/>
            <a:ext cx="1609725" cy="533400"/>
          </a:xfrm>
          <a:prstGeom prst="rect">
            <a:avLst/>
          </a:prstGeom>
        </p:spPr>
        <p:txBody>
          <a:bodyPr spcFirstLastPara="1" wrap="none" fromWordArt="1">
            <a:prstTxWarp prst="textArchDown">
              <a:avLst>
                <a:gd name="adj" fmla="val 21588744"/>
              </a:avLst>
            </a:prstTxWarp>
          </a:bodyPr>
          <a:lstStyle/>
          <a:p>
            <a:pPr algn="ctr"/>
            <a:r>
              <a:rPr lang="pt-BR" sz="1400" kern="10">
                <a:ln w="9525" cap="sq">
                  <a:solidFill>
                    <a:srgbClr val="000000"/>
                  </a:solidFill>
                  <a:round/>
                  <a:headEnd/>
                  <a:tailEnd/>
                </a:ln>
                <a:solidFill>
                  <a:srgbClr val="FFFFFF"/>
                </a:solidFill>
                <a:latin typeface="Abadi MT Condensed Light"/>
              </a:rPr>
              <a:t>C o p y r i g h t  o f f i c e</a:t>
            </a:r>
            <a:endParaRPr lang="en-US" sz="1400" kern="10">
              <a:ln w="9525" cap="sq">
                <a:solidFill>
                  <a:srgbClr val="000000"/>
                </a:solidFill>
                <a:round/>
                <a:headEnd/>
                <a:tailEnd/>
              </a:ln>
              <a:solidFill>
                <a:srgbClr val="FFFFFF"/>
              </a:solidFill>
              <a:latin typeface="Abadi MT Condensed Light"/>
            </a:endParaRPr>
          </a:p>
        </p:txBody>
      </p:sp>
      <p:sp>
        <p:nvSpPr>
          <p:cNvPr id="8219" name="Rectangle 27"/>
          <p:cNvSpPr>
            <a:spLocks noChangeArrowheads="1"/>
          </p:cNvSpPr>
          <p:nvPr/>
        </p:nvSpPr>
        <p:spPr bwMode="auto">
          <a:xfrm>
            <a:off x="1893888" y="5943600"/>
            <a:ext cx="1684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lgn="r">
              <a:spcBef>
                <a:spcPct val="50000"/>
              </a:spcBef>
            </a:pPr>
            <a:r>
              <a:rPr lang="en-US" b="1"/>
              <a:t>Copy Right</a:t>
            </a:r>
          </a:p>
        </p:txBody>
      </p:sp>
      <p:pic>
        <p:nvPicPr>
          <p:cNvPr id="8220" name="Picture 28" descr="Ylion[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43400" y="4038600"/>
            <a:ext cx="11969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21" name="WordArt 29"/>
          <p:cNvSpPr>
            <a:spLocks noChangeArrowheads="1" noChangeShapeType="1" noTextEdit="1"/>
          </p:cNvSpPr>
          <p:nvPr/>
        </p:nvSpPr>
        <p:spPr bwMode="auto">
          <a:xfrm>
            <a:off x="4267200" y="4800600"/>
            <a:ext cx="1447800" cy="1143000"/>
          </a:xfrm>
          <a:prstGeom prst="rect">
            <a:avLst/>
          </a:prstGeom>
        </p:spPr>
        <p:txBody>
          <a:bodyPr spcFirstLastPara="1" wrap="none" fromWordArt="1">
            <a:prstTxWarp prst="textArchDown">
              <a:avLst>
                <a:gd name="adj" fmla="val 238161"/>
              </a:avLst>
            </a:prstTxWarp>
          </a:bodyPr>
          <a:lstStyle/>
          <a:p>
            <a:pPr algn="ctr"/>
            <a:r>
              <a:rPr lang="en-US" sz="1000" kern="10">
                <a:ln w="9525" cap="sq">
                  <a:solidFill>
                    <a:srgbClr val="000000"/>
                  </a:solidFill>
                  <a:round/>
                  <a:headEnd/>
                  <a:tailEnd/>
                </a:ln>
                <a:solidFill>
                  <a:srgbClr val="000000"/>
                </a:solidFill>
                <a:latin typeface="Arial Narrow"/>
              </a:rPr>
              <a:t>GOVERNMENT  OF  INDIA</a:t>
            </a:r>
          </a:p>
        </p:txBody>
      </p:sp>
      <p:sp>
        <p:nvSpPr>
          <p:cNvPr id="8222" name="WordArt 30"/>
          <p:cNvSpPr>
            <a:spLocks noChangeArrowheads="1" noChangeShapeType="1" noTextEdit="1"/>
          </p:cNvSpPr>
          <p:nvPr/>
        </p:nvSpPr>
        <p:spPr bwMode="auto">
          <a:xfrm rot="-1158187">
            <a:off x="5586413" y="6477000"/>
            <a:ext cx="280987" cy="176213"/>
          </a:xfrm>
          <a:prstGeom prst="rect">
            <a:avLst/>
          </a:prstGeom>
        </p:spPr>
        <p:txBody>
          <a:bodyPr wrap="none" fromWordArt="1">
            <a:prstTxWarp prst="textPlain">
              <a:avLst>
                <a:gd name="adj" fmla="val 50000"/>
              </a:avLst>
            </a:prstTxWarp>
          </a:bodyPr>
          <a:lstStyle/>
          <a:p>
            <a:pPr algn="ctr"/>
            <a:r>
              <a:rPr lang="en-US" kern="10">
                <a:ln w="9525">
                  <a:solidFill>
                    <a:srgbClr val="000000"/>
                  </a:solidFill>
                  <a:round/>
                  <a:headEnd/>
                  <a:tailEnd/>
                </a:ln>
                <a:solidFill>
                  <a:srgbClr val="FFFFFF"/>
                </a:solidFill>
                <a:latin typeface="Tahoma"/>
                <a:ea typeface="Tahoma"/>
                <a:cs typeface="Tahoma"/>
              </a:rPr>
              <a:t>GIR</a:t>
            </a:r>
          </a:p>
        </p:txBody>
      </p:sp>
      <p:sp>
        <p:nvSpPr>
          <p:cNvPr id="8223" name="Text Box 31"/>
          <p:cNvSpPr txBox="1">
            <a:spLocks noChangeArrowheads="1"/>
          </p:cNvSpPr>
          <p:nvPr/>
        </p:nvSpPr>
        <p:spPr bwMode="auto">
          <a:xfrm>
            <a:off x="5943600" y="6477000"/>
            <a:ext cx="3200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solidFill>
                  <a:srgbClr val="800000"/>
                </a:solidFill>
                <a:latin typeface="Tahoma" pitchFamily="34" charset="0"/>
              </a:rPr>
              <a:t>Geographical Indications</a:t>
            </a:r>
          </a:p>
        </p:txBody>
      </p:sp>
      <p:sp>
        <p:nvSpPr>
          <p:cNvPr id="8224" name="Line 32"/>
          <p:cNvSpPr>
            <a:spLocks noChangeShapeType="1"/>
          </p:cNvSpPr>
          <p:nvPr/>
        </p:nvSpPr>
        <p:spPr bwMode="auto">
          <a:xfrm>
            <a:off x="4648200" y="1981200"/>
            <a:ext cx="2133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25" name="Line 33"/>
          <p:cNvSpPr>
            <a:spLocks noChangeShapeType="1"/>
          </p:cNvSpPr>
          <p:nvPr/>
        </p:nvSpPr>
        <p:spPr bwMode="auto">
          <a:xfrm>
            <a:off x="6781800" y="19812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26" name="Text Box 34"/>
          <p:cNvSpPr txBox="1">
            <a:spLocks noChangeArrowheads="1"/>
          </p:cNvSpPr>
          <p:nvPr/>
        </p:nvSpPr>
        <p:spPr bwMode="auto">
          <a:xfrm>
            <a:off x="6019800" y="2514600"/>
            <a:ext cx="3200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b="1">
                <a:solidFill>
                  <a:srgbClr val="800000"/>
                </a:solidFill>
                <a:latin typeface="Tahoma" pitchFamily="34" charset="0"/>
              </a:rPr>
              <a:t>Geographical Indications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slide(fromBottom)">
                                      <p:cBhvr>
                                        <p:cTn id="7" dur="500"/>
                                        <p:tgtEl>
                                          <p:spTgt spid="8195">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slide(fromBottom)">
                                      <p:cBhvr>
                                        <p:cTn id="10" dur="500"/>
                                        <p:tgtEl>
                                          <p:spTgt spid="8195">
                                            <p:txEl>
                                              <p:pRg st="1" end="1"/>
                                            </p:txEl>
                                          </p:spTgt>
                                        </p:tgtEl>
                                      </p:cBhvr>
                                    </p:animEffect>
                                  </p:childTnLst>
                                </p:cTn>
                              </p:par>
                            </p:childTnLst>
                          </p:cTn>
                        </p:par>
                        <p:par>
                          <p:cTn id="11" fill="hold" nodeType="afterGroup">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additive="base">
                                        <p:cTn id="14" dur="500" fill="hold"/>
                                        <p:tgtEl>
                                          <p:spTgt spid="8196"/>
                                        </p:tgtEl>
                                        <p:attrNameLst>
                                          <p:attrName>ppt_x</p:attrName>
                                        </p:attrNameLst>
                                      </p:cBhvr>
                                      <p:tavLst>
                                        <p:tav tm="0">
                                          <p:val>
                                            <p:strVal val="#ppt_x"/>
                                          </p:val>
                                        </p:tav>
                                        <p:tav tm="100000">
                                          <p:val>
                                            <p:strVal val="#ppt_x"/>
                                          </p:val>
                                        </p:tav>
                                      </p:tavLst>
                                    </p:anim>
                                    <p:anim calcmode="lin" valueType="num">
                                      <p:cBhvr additive="base">
                                        <p:cTn id="15" dur="500" fill="hold"/>
                                        <p:tgtEl>
                                          <p:spTgt spid="8196"/>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000"/>
                            </p:stCondLst>
                            <p:childTnLst>
                              <p:par>
                                <p:cTn id="17" presetID="23" presetClass="entr" presetSubtype="16" fill="hold" grpId="0" nodeType="afterEffect">
                                  <p:stCondLst>
                                    <p:cond delay="0"/>
                                  </p:stCondLst>
                                  <p:childTnLst>
                                    <p:set>
                                      <p:cBhvr>
                                        <p:cTn id="18" dur="1" fill="hold">
                                          <p:stCondLst>
                                            <p:cond delay="0"/>
                                          </p:stCondLst>
                                        </p:cTn>
                                        <p:tgtEl>
                                          <p:spTgt spid="8197"/>
                                        </p:tgtEl>
                                        <p:attrNameLst>
                                          <p:attrName>style.visibility</p:attrName>
                                        </p:attrNameLst>
                                      </p:cBhvr>
                                      <p:to>
                                        <p:strVal val="visible"/>
                                      </p:to>
                                    </p:set>
                                    <p:anim calcmode="lin" valueType="num">
                                      <p:cBhvr>
                                        <p:cTn id="19" dur="500" fill="hold"/>
                                        <p:tgtEl>
                                          <p:spTgt spid="8197"/>
                                        </p:tgtEl>
                                        <p:attrNameLst>
                                          <p:attrName>ppt_w</p:attrName>
                                        </p:attrNameLst>
                                      </p:cBhvr>
                                      <p:tavLst>
                                        <p:tav tm="0">
                                          <p:val>
                                            <p:fltVal val="0"/>
                                          </p:val>
                                        </p:tav>
                                        <p:tav tm="100000">
                                          <p:val>
                                            <p:strVal val="#ppt_w"/>
                                          </p:val>
                                        </p:tav>
                                      </p:tavLst>
                                    </p:anim>
                                    <p:anim calcmode="lin" valueType="num">
                                      <p:cBhvr>
                                        <p:cTn id="20" dur="500" fill="hold"/>
                                        <p:tgtEl>
                                          <p:spTgt spid="8197"/>
                                        </p:tgtEl>
                                        <p:attrNameLst>
                                          <p:attrName>ppt_h</p:attrName>
                                        </p:attrNameLst>
                                      </p:cBhvr>
                                      <p:tavLst>
                                        <p:tav tm="0">
                                          <p:val>
                                            <p:fltVal val="0"/>
                                          </p:val>
                                        </p:tav>
                                        <p:tav tm="100000">
                                          <p:val>
                                            <p:strVal val="#ppt_h"/>
                                          </p:val>
                                        </p:tav>
                                      </p:tavLst>
                                    </p:anim>
                                  </p:childTnLst>
                                </p:cTn>
                              </p:par>
                            </p:childTnLst>
                          </p:cTn>
                        </p:par>
                        <p:par>
                          <p:cTn id="21" fill="hold" nodeType="afterGroup">
                            <p:stCondLst>
                              <p:cond delay="1500"/>
                            </p:stCondLst>
                            <p:childTnLst>
                              <p:par>
                                <p:cTn id="22" presetID="23" presetClass="entr" presetSubtype="16" fill="hold" grpId="0" nodeType="afterEffect">
                                  <p:stCondLst>
                                    <p:cond delay="0"/>
                                  </p:stCondLst>
                                  <p:childTnLst>
                                    <p:set>
                                      <p:cBhvr>
                                        <p:cTn id="23" dur="1" fill="hold">
                                          <p:stCondLst>
                                            <p:cond delay="0"/>
                                          </p:stCondLst>
                                        </p:cTn>
                                        <p:tgtEl>
                                          <p:spTgt spid="8198"/>
                                        </p:tgtEl>
                                        <p:attrNameLst>
                                          <p:attrName>style.visibility</p:attrName>
                                        </p:attrNameLst>
                                      </p:cBhvr>
                                      <p:to>
                                        <p:strVal val="visible"/>
                                      </p:to>
                                    </p:set>
                                    <p:anim calcmode="lin" valueType="num">
                                      <p:cBhvr>
                                        <p:cTn id="24" dur="500" fill="hold"/>
                                        <p:tgtEl>
                                          <p:spTgt spid="8198"/>
                                        </p:tgtEl>
                                        <p:attrNameLst>
                                          <p:attrName>ppt_w</p:attrName>
                                        </p:attrNameLst>
                                      </p:cBhvr>
                                      <p:tavLst>
                                        <p:tav tm="0">
                                          <p:val>
                                            <p:fltVal val="0"/>
                                          </p:val>
                                        </p:tav>
                                        <p:tav tm="100000">
                                          <p:val>
                                            <p:strVal val="#ppt_w"/>
                                          </p:val>
                                        </p:tav>
                                      </p:tavLst>
                                    </p:anim>
                                    <p:anim calcmode="lin" valueType="num">
                                      <p:cBhvr>
                                        <p:cTn id="25" dur="500" fill="hold"/>
                                        <p:tgtEl>
                                          <p:spTgt spid="8198"/>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8200"/>
                                        </p:tgtEl>
                                        <p:attrNameLst>
                                          <p:attrName>style.visibility</p:attrName>
                                        </p:attrNameLst>
                                      </p:cBhvr>
                                      <p:to>
                                        <p:strVal val="visible"/>
                                      </p:to>
                                    </p:set>
                                    <p:anim calcmode="lin" valueType="num">
                                      <p:cBhvr>
                                        <p:cTn id="30" dur="500" fill="hold"/>
                                        <p:tgtEl>
                                          <p:spTgt spid="8200"/>
                                        </p:tgtEl>
                                        <p:attrNameLst>
                                          <p:attrName>ppt_w</p:attrName>
                                        </p:attrNameLst>
                                      </p:cBhvr>
                                      <p:tavLst>
                                        <p:tav tm="0">
                                          <p:val>
                                            <p:fltVal val="0"/>
                                          </p:val>
                                        </p:tav>
                                        <p:tav tm="100000">
                                          <p:val>
                                            <p:strVal val="#ppt_w"/>
                                          </p:val>
                                        </p:tav>
                                      </p:tavLst>
                                    </p:anim>
                                    <p:anim calcmode="lin" valueType="num">
                                      <p:cBhvr>
                                        <p:cTn id="31" dur="500" fill="hold"/>
                                        <p:tgtEl>
                                          <p:spTgt spid="8200"/>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8201"/>
                                        </p:tgtEl>
                                        <p:attrNameLst>
                                          <p:attrName>style.visibility</p:attrName>
                                        </p:attrNameLst>
                                      </p:cBhvr>
                                      <p:to>
                                        <p:strVal val="visible"/>
                                      </p:to>
                                    </p:set>
                                    <p:anim calcmode="lin" valueType="num">
                                      <p:cBhvr>
                                        <p:cTn id="36" dur="500" fill="hold"/>
                                        <p:tgtEl>
                                          <p:spTgt spid="8201"/>
                                        </p:tgtEl>
                                        <p:attrNameLst>
                                          <p:attrName>ppt_w</p:attrName>
                                        </p:attrNameLst>
                                      </p:cBhvr>
                                      <p:tavLst>
                                        <p:tav tm="0">
                                          <p:val>
                                            <p:fltVal val="0"/>
                                          </p:val>
                                        </p:tav>
                                        <p:tav tm="100000">
                                          <p:val>
                                            <p:strVal val="#ppt_w"/>
                                          </p:val>
                                        </p:tav>
                                      </p:tavLst>
                                    </p:anim>
                                    <p:anim calcmode="lin" valueType="num">
                                      <p:cBhvr>
                                        <p:cTn id="37" dur="500" fill="hold"/>
                                        <p:tgtEl>
                                          <p:spTgt spid="820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
                            </p:stCondLst>
                            <p:childTnLst>
                              <p:par>
                                <p:cTn id="39" presetID="23" presetClass="entr" presetSubtype="16" fill="hold" grpId="0" nodeType="afterEffect">
                                  <p:stCondLst>
                                    <p:cond delay="0"/>
                                  </p:stCondLst>
                                  <p:childTnLst>
                                    <p:set>
                                      <p:cBhvr>
                                        <p:cTn id="40" dur="1" fill="hold">
                                          <p:stCondLst>
                                            <p:cond delay="0"/>
                                          </p:stCondLst>
                                        </p:cTn>
                                        <p:tgtEl>
                                          <p:spTgt spid="8199"/>
                                        </p:tgtEl>
                                        <p:attrNameLst>
                                          <p:attrName>style.visibility</p:attrName>
                                        </p:attrNameLst>
                                      </p:cBhvr>
                                      <p:to>
                                        <p:strVal val="visible"/>
                                      </p:to>
                                    </p:set>
                                    <p:anim calcmode="lin" valueType="num">
                                      <p:cBhvr>
                                        <p:cTn id="41" dur="500" fill="hold"/>
                                        <p:tgtEl>
                                          <p:spTgt spid="8199"/>
                                        </p:tgtEl>
                                        <p:attrNameLst>
                                          <p:attrName>ppt_w</p:attrName>
                                        </p:attrNameLst>
                                      </p:cBhvr>
                                      <p:tavLst>
                                        <p:tav tm="0">
                                          <p:val>
                                            <p:fltVal val="0"/>
                                          </p:val>
                                        </p:tav>
                                        <p:tav tm="100000">
                                          <p:val>
                                            <p:strVal val="#ppt_w"/>
                                          </p:val>
                                        </p:tav>
                                      </p:tavLst>
                                    </p:anim>
                                    <p:anim calcmode="lin" valueType="num">
                                      <p:cBhvr>
                                        <p:cTn id="42" dur="500" fill="hold"/>
                                        <p:tgtEl>
                                          <p:spTgt spid="8199"/>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8202"/>
                                        </p:tgtEl>
                                        <p:attrNameLst>
                                          <p:attrName>style.visibility</p:attrName>
                                        </p:attrNameLst>
                                      </p:cBhvr>
                                      <p:to>
                                        <p:strVal val="visible"/>
                                      </p:to>
                                    </p:set>
                                    <p:anim calcmode="lin" valueType="num">
                                      <p:cBhvr>
                                        <p:cTn id="47" dur="500" fill="hold"/>
                                        <p:tgtEl>
                                          <p:spTgt spid="8202"/>
                                        </p:tgtEl>
                                        <p:attrNameLst>
                                          <p:attrName>ppt_w</p:attrName>
                                        </p:attrNameLst>
                                      </p:cBhvr>
                                      <p:tavLst>
                                        <p:tav tm="0">
                                          <p:val>
                                            <p:fltVal val="0"/>
                                          </p:val>
                                        </p:tav>
                                        <p:tav tm="100000">
                                          <p:val>
                                            <p:strVal val="#ppt_w"/>
                                          </p:val>
                                        </p:tav>
                                      </p:tavLst>
                                    </p:anim>
                                    <p:anim calcmode="lin" valueType="num">
                                      <p:cBhvr>
                                        <p:cTn id="48" dur="500" fill="hold"/>
                                        <p:tgtEl>
                                          <p:spTgt spid="8202"/>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8203"/>
                                        </p:tgtEl>
                                        <p:attrNameLst>
                                          <p:attrName>style.visibility</p:attrName>
                                        </p:attrNameLst>
                                      </p:cBhvr>
                                      <p:to>
                                        <p:strVal val="visible"/>
                                      </p:to>
                                    </p:set>
                                    <p:anim calcmode="lin" valueType="num">
                                      <p:cBhvr>
                                        <p:cTn id="52" dur="500" fill="hold"/>
                                        <p:tgtEl>
                                          <p:spTgt spid="8203"/>
                                        </p:tgtEl>
                                        <p:attrNameLst>
                                          <p:attrName>ppt_w</p:attrName>
                                        </p:attrNameLst>
                                      </p:cBhvr>
                                      <p:tavLst>
                                        <p:tav tm="0">
                                          <p:val>
                                            <p:fltVal val="0"/>
                                          </p:val>
                                        </p:tav>
                                        <p:tav tm="100000">
                                          <p:val>
                                            <p:strVal val="#ppt_w"/>
                                          </p:val>
                                        </p:tav>
                                      </p:tavLst>
                                    </p:anim>
                                    <p:anim calcmode="lin" valueType="num">
                                      <p:cBhvr>
                                        <p:cTn id="53" dur="500" fill="hold"/>
                                        <p:tgtEl>
                                          <p:spTgt spid="8203"/>
                                        </p:tgtEl>
                                        <p:attrNameLst>
                                          <p:attrName>ppt_h</p:attrName>
                                        </p:attrNameLst>
                                      </p:cBhvr>
                                      <p:tavLst>
                                        <p:tav tm="0">
                                          <p:val>
                                            <p:fltVal val="0"/>
                                          </p:val>
                                        </p:tav>
                                        <p:tav tm="100000">
                                          <p:val>
                                            <p:strVal val="#ppt_h"/>
                                          </p:val>
                                        </p:tav>
                                      </p:tavLst>
                                    </p:anim>
                                  </p:childTnLst>
                                </p:cTn>
                              </p:par>
                            </p:childTnLst>
                          </p:cTn>
                        </p:par>
                        <p:par>
                          <p:cTn id="54" fill="hold" nodeType="afterGroup">
                            <p:stCondLst>
                              <p:cond delay="1000"/>
                            </p:stCondLst>
                            <p:childTnLst>
                              <p:par>
                                <p:cTn id="55" presetID="23" presetClass="entr" presetSubtype="16" fill="hold" grpId="0" nodeType="afterEffect">
                                  <p:stCondLst>
                                    <p:cond delay="0"/>
                                  </p:stCondLst>
                                  <p:childTnLst>
                                    <p:set>
                                      <p:cBhvr>
                                        <p:cTn id="56" dur="1" fill="hold">
                                          <p:stCondLst>
                                            <p:cond delay="0"/>
                                          </p:stCondLst>
                                        </p:cTn>
                                        <p:tgtEl>
                                          <p:spTgt spid="8204"/>
                                        </p:tgtEl>
                                        <p:attrNameLst>
                                          <p:attrName>style.visibility</p:attrName>
                                        </p:attrNameLst>
                                      </p:cBhvr>
                                      <p:to>
                                        <p:strVal val="visible"/>
                                      </p:to>
                                    </p:set>
                                    <p:anim calcmode="lin" valueType="num">
                                      <p:cBhvr>
                                        <p:cTn id="57" dur="500" fill="hold"/>
                                        <p:tgtEl>
                                          <p:spTgt spid="8204"/>
                                        </p:tgtEl>
                                        <p:attrNameLst>
                                          <p:attrName>ppt_w</p:attrName>
                                        </p:attrNameLst>
                                      </p:cBhvr>
                                      <p:tavLst>
                                        <p:tav tm="0">
                                          <p:val>
                                            <p:fltVal val="0"/>
                                          </p:val>
                                        </p:tav>
                                        <p:tav tm="100000">
                                          <p:val>
                                            <p:strVal val="#ppt_w"/>
                                          </p:val>
                                        </p:tav>
                                      </p:tavLst>
                                    </p:anim>
                                    <p:anim calcmode="lin" valueType="num">
                                      <p:cBhvr>
                                        <p:cTn id="58" dur="500" fill="hold"/>
                                        <p:tgtEl>
                                          <p:spTgt spid="8204"/>
                                        </p:tgtEl>
                                        <p:attrNameLst>
                                          <p:attrName>ppt_h</p:attrName>
                                        </p:attrNameLst>
                                      </p:cBhvr>
                                      <p:tavLst>
                                        <p:tav tm="0">
                                          <p:val>
                                            <p:fltVal val="0"/>
                                          </p:val>
                                        </p:tav>
                                        <p:tav tm="100000">
                                          <p:val>
                                            <p:strVal val="#ppt_h"/>
                                          </p:val>
                                        </p:tav>
                                      </p:tavLst>
                                    </p:anim>
                                  </p:childTnLst>
                                </p:cTn>
                              </p:par>
                            </p:childTnLst>
                          </p:cTn>
                        </p:par>
                        <p:par>
                          <p:cTn id="59" fill="hold" nodeType="afterGroup">
                            <p:stCondLst>
                              <p:cond delay="1500"/>
                            </p:stCondLst>
                            <p:childTnLst>
                              <p:par>
                                <p:cTn id="60" presetID="23" presetClass="entr" presetSubtype="16" fill="hold" grpId="0" nodeType="afterEffect">
                                  <p:stCondLst>
                                    <p:cond delay="0"/>
                                  </p:stCondLst>
                                  <p:childTnLst>
                                    <p:set>
                                      <p:cBhvr>
                                        <p:cTn id="61" dur="1" fill="hold">
                                          <p:stCondLst>
                                            <p:cond delay="0"/>
                                          </p:stCondLst>
                                        </p:cTn>
                                        <p:tgtEl>
                                          <p:spTgt spid="8206"/>
                                        </p:tgtEl>
                                        <p:attrNameLst>
                                          <p:attrName>style.visibility</p:attrName>
                                        </p:attrNameLst>
                                      </p:cBhvr>
                                      <p:to>
                                        <p:strVal val="visible"/>
                                      </p:to>
                                    </p:set>
                                    <p:anim calcmode="lin" valueType="num">
                                      <p:cBhvr>
                                        <p:cTn id="62" dur="500" fill="hold"/>
                                        <p:tgtEl>
                                          <p:spTgt spid="8206"/>
                                        </p:tgtEl>
                                        <p:attrNameLst>
                                          <p:attrName>ppt_w</p:attrName>
                                        </p:attrNameLst>
                                      </p:cBhvr>
                                      <p:tavLst>
                                        <p:tav tm="0">
                                          <p:val>
                                            <p:fltVal val="0"/>
                                          </p:val>
                                        </p:tav>
                                        <p:tav tm="100000">
                                          <p:val>
                                            <p:strVal val="#ppt_w"/>
                                          </p:val>
                                        </p:tav>
                                      </p:tavLst>
                                    </p:anim>
                                    <p:anim calcmode="lin" valueType="num">
                                      <p:cBhvr>
                                        <p:cTn id="63" dur="500" fill="hold"/>
                                        <p:tgtEl>
                                          <p:spTgt spid="8206"/>
                                        </p:tgtEl>
                                        <p:attrNameLst>
                                          <p:attrName>ppt_h</p:attrName>
                                        </p:attrNameLst>
                                      </p:cBhvr>
                                      <p:tavLst>
                                        <p:tav tm="0">
                                          <p:val>
                                            <p:fltVal val="0"/>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16" fill="hold" grpId="0" nodeType="clickEffect">
                                  <p:stCondLst>
                                    <p:cond delay="0"/>
                                  </p:stCondLst>
                                  <p:childTnLst>
                                    <p:set>
                                      <p:cBhvr>
                                        <p:cTn id="67" dur="1" fill="hold">
                                          <p:stCondLst>
                                            <p:cond delay="0"/>
                                          </p:stCondLst>
                                        </p:cTn>
                                        <p:tgtEl>
                                          <p:spTgt spid="8208"/>
                                        </p:tgtEl>
                                        <p:attrNameLst>
                                          <p:attrName>style.visibility</p:attrName>
                                        </p:attrNameLst>
                                      </p:cBhvr>
                                      <p:to>
                                        <p:strVal val="visible"/>
                                      </p:to>
                                    </p:set>
                                    <p:anim calcmode="lin" valueType="num">
                                      <p:cBhvr>
                                        <p:cTn id="68" dur="500" fill="hold"/>
                                        <p:tgtEl>
                                          <p:spTgt spid="8208"/>
                                        </p:tgtEl>
                                        <p:attrNameLst>
                                          <p:attrName>ppt_w</p:attrName>
                                        </p:attrNameLst>
                                      </p:cBhvr>
                                      <p:tavLst>
                                        <p:tav tm="0">
                                          <p:val>
                                            <p:fltVal val="0"/>
                                          </p:val>
                                        </p:tav>
                                        <p:tav tm="100000">
                                          <p:val>
                                            <p:strVal val="#ppt_w"/>
                                          </p:val>
                                        </p:tav>
                                      </p:tavLst>
                                    </p:anim>
                                    <p:anim calcmode="lin" valueType="num">
                                      <p:cBhvr>
                                        <p:cTn id="69" dur="500" fill="hold"/>
                                        <p:tgtEl>
                                          <p:spTgt spid="8208"/>
                                        </p:tgtEl>
                                        <p:attrNameLst>
                                          <p:attrName>ppt_h</p:attrName>
                                        </p:attrNameLst>
                                      </p:cBhvr>
                                      <p:tavLst>
                                        <p:tav tm="0">
                                          <p:val>
                                            <p:fltVal val="0"/>
                                          </p:val>
                                        </p:tav>
                                        <p:tav tm="100000">
                                          <p:val>
                                            <p:strVal val="#ppt_h"/>
                                          </p:val>
                                        </p:tav>
                                      </p:tavLst>
                                    </p:anim>
                                  </p:childTnLst>
                                </p:cTn>
                              </p:par>
                            </p:childTnLst>
                          </p:cTn>
                        </p:par>
                        <p:par>
                          <p:cTn id="70" fill="hold" nodeType="afterGroup">
                            <p:stCondLst>
                              <p:cond delay="500"/>
                            </p:stCondLst>
                            <p:childTnLst>
                              <p:par>
                                <p:cTn id="71" presetID="23" presetClass="entr" presetSubtype="16" fill="hold" grpId="0" nodeType="afterEffect">
                                  <p:stCondLst>
                                    <p:cond delay="0"/>
                                  </p:stCondLst>
                                  <p:childTnLst>
                                    <p:set>
                                      <p:cBhvr>
                                        <p:cTn id="72" dur="1" fill="hold">
                                          <p:stCondLst>
                                            <p:cond delay="0"/>
                                          </p:stCondLst>
                                        </p:cTn>
                                        <p:tgtEl>
                                          <p:spTgt spid="8205"/>
                                        </p:tgtEl>
                                        <p:attrNameLst>
                                          <p:attrName>style.visibility</p:attrName>
                                        </p:attrNameLst>
                                      </p:cBhvr>
                                      <p:to>
                                        <p:strVal val="visible"/>
                                      </p:to>
                                    </p:set>
                                    <p:anim calcmode="lin" valueType="num">
                                      <p:cBhvr>
                                        <p:cTn id="73" dur="500" fill="hold"/>
                                        <p:tgtEl>
                                          <p:spTgt spid="8205"/>
                                        </p:tgtEl>
                                        <p:attrNameLst>
                                          <p:attrName>ppt_w</p:attrName>
                                        </p:attrNameLst>
                                      </p:cBhvr>
                                      <p:tavLst>
                                        <p:tav tm="0">
                                          <p:val>
                                            <p:fltVal val="0"/>
                                          </p:val>
                                        </p:tav>
                                        <p:tav tm="100000">
                                          <p:val>
                                            <p:strVal val="#ppt_w"/>
                                          </p:val>
                                        </p:tav>
                                      </p:tavLst>
                                    </p:anim>
                                    <p:anim calcmode="lin" valueType="num">
                                      <p:cBhvr>
                                        <p:cTn id="74" dur="500" fill="hold"/>
                                        <p:tgtEl>
                                          <p:spTgt spid="8205"/>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8209"/>
                                        </p:tgtEl>
                                        <p:attrNameLst>
                                          <p:attrName>style.visibility</p:attrName>
                                        </p:attrNameLst>
                                      </p:cBhvr>
                                      <p:to>
                                        <p:strVal val="visible"/>
                                      </p:to>
                                    </p:set>
                                    <p:anim calcmode="lin" valueType="num">
                                      <p:cBhvr>
                                        <p:cTn id="79" dur="500" fill="hold"/>
                                        <p:tgtEl>
                                          <p:spTgt spid="8209"/>
                                        </p:tgtEl>
                                        <p:attrNameLst>
                                          <p:attrName>ppt_w</p:attrName>
                                        </p:attrNameLst>
                                      </p:cBhvr>
                                      <p:tavLst>
                                        <p:tav tm="0">
                                          <p:val>
                                            <p:fltVal val="0"/>
                                          </p:val>
                                        </p:tav>
                                        <p:tav tm="100000">
                                          <p:val>
                                            <p:strVal val="#ppt_w"/>
                                          </p:val>
                                        </p:tav>
                                      </p:tavLst>
                                    </p:anim>
                                    <p:anim calcmode="lin" valueType="num">
                                      <p:cBhvr>
                                        <p:cTn id="80" dur="500" fill="hold"/>
                                        <p:tgtEl>
                                          <p:spTgt spid="8209"/>
                                        </p:tgtEl>
                                        <p:attrNameLst>
                                          <p:attrName>ppt_h</p:attrName>
                                        </p:attrNameLst>
                                      </p:cBhvr>
                                      <p:tavLst>
                                        <p:tav tm="0">
                                          <p:val>
                                            <p:fltVal val="0"/>
                                          </p:val>
                                        </p:tav>
                                        <p:tav tm="100000">
                                          <p:val>
                                            <p:strVal val="#ppt_h"/>
                                          </p:val>
                                        </p:tav>
                                      </p:tavLst>
                                    </p:anim>
                                  </p:childTnLst>
                                </p:cTn>
                              </p:par>
                            </p:childTnLst>
                          </p:cTn>
                        </p:par>
                        <p:par>
                          <p:cTn id="81" fill="hold" nodeType="afterGroup">
                            <p:stCondLst>
                              <p:cond delay="500"/>
                            </p:stCondLst>
                            <p:childTnLst>
                              <p:par>
                                <p:cTn id="82" presetID="23" presetClass="entr" presetSubtype="16" fill="hold" grpId="0" nodeType="afterEffect">
                                  <p:stCondLst>
                                    <p:cond delay="0"/>
                                  </p:stCondLst>
                                  <p:childTnLst>
                                    <p:set>
                                      <p:cBhvr>
                                        <p:cTn id="83" dur="1" fill="hold">
                                          <p:stCondLst>
                                            <p:cond delay="0"/>
                                          </p:stCondLst>
                                        </p:cTn>
                                        <p:tgtEl>
                                          <p:spTgt spid="8207"/>
                                        </p:tgtEl>
                                        <p:attrNameLst>
                                          <p:attrName>style.visibility</p:attrName>
                                        </p:attrNameLst>
                                      </p:cBhvr>
                                      <p:to>
                                        <p:strVal val="visible"/>
                                      </p:to>
                                    </p:set>
                                    <p:anim calcmode="lin" valueType="num">
                                      <p:cBhvr>
                                        <p:cTn id="84" dur="500" fill="hold"/>
                                        <p:tgtEl>
                                          <p:spTgt spid="8207"/>
                                        </p:tgtEl>
                                        <p:attrNameLst>
                                          <p:attrName>ppt_w</p:attrName>
                                        </p:attrNameLst>
                                      </p:cBhvr>
                                      <p:tavLst>
                                        <p:tav tm="0">
                                          <p:val>
                                            <p:fltVal val="0"/>
                                          </p:val>
                                        </p:tav>
                                        <p:tav tm="100000">
                                          <p:val>
                                            <p:strVal val="#ppt_w"/>
                                          </p:val>
                                        </p:tav>
                                      </p:tavLst>
                                    </p:anim>
                                    <p:anim calcmode="lin" valueType="num">
                                      <p:cBhvr>
                                        <p:cTn id="85" dur="500" fill="hold"/>
                                        <p:tgtEl>
                                          <p:spTgt spid="8207"/>
                                        </p:tgtEl>
                                        <p:attrNameLst>
                                          <p:attrName>ppt_h</p:attrName>
                                        </p:attrNameLst>
                                      </p:cBhvr>
                                      <p:tavLst>
                                        <p:tav tm="0">
                                          <p:val>
                                            <p:fltVal val="0"/>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8210"/>
                                        </p:tgtEl>
                                        <p:attrNameLst>
                                          <p:attrName>style.visibility</p:attrName>
                                        </p:attrNameLst>
                                      </p:cBhvr>
                                      <p:to>
                                        <p:strVal val="visible"/>
                                      </p:to>
                                    </p:set>
                                    <p:anim calcmode="lin" valueType="num">
                                      <p:cBhvr>
                                        <p:cTn id="90" dur="500" fill="hold"/>
                                        <p:tgtEl>
                                          <p:spTgt spid="8210"/>
                                        </p:tgtEl>
                                        <p:attrNameLst>
                                          <p:attrName>ppt_w</p:attrName>
                                        </p:attrNameLst>
                                      </p:cBhvr>
                                      <p:tavLst>
                                        <p:tav tm="0">
                                          <p:val>
                                            <p:fltVal val="0"/>
                                          </p:val>
                                        </p:tav>
                                        <p:tav tm="100000">
                                          <p:val>
                                            <p:strVal val="#ppt_w"/>
                                          </p:val>
                                        </p:tav>
                                      </p:tavLst>
                                    </p:anim>
                                    <p:anim calcmode="lin" valueType="num">
                                      <p:cBhvr>
                                        <p:cTn id="91" dur="500" fill="hold"/>
                                        <p:tgtEl>
                                          <p:spTgt spid="8210"/>
                                        </p:tgtEl>
                                        <p:attrNameLst>
                                          <p:attrName>ppt_h</p:attrName>
                                        </p:attrNameLst>
                                      </p:cBhvr>
                                      <p:tavLst>
                                        <p:tav tm="0">
                                          <p:val>
                                            <p:fltVal val="0"/>
                                          </p:val>
                                        </p:tav>
                                        <p:tav tm="100000">
                                          <p:val>
                                            <p:strVal val="#ppt_h"/>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8224"/>
                                        </p:tgtEl>
                                        <p:attrNameLst>
                                          <p:attrName>style.visibility</p:attrName>
                                        </p:attrNameLst>
                                      </p:cBhvr>
                                      <p:to>
                                        <p:strVal val="visible"/>
                                      </p:to>
                                    </p:set>
                                    <p:animEffect transition="in" filter="box(in)">
                                      <p:cBhvr>
                                        <p:cTn id="96" dur="500"/>
                                        <p:tgtEl>
                                          <p:spTgt spid="8224"/>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8225"/>
                                        </p:tgtEl>
                                        <p:attrNameLst>
                                          <p:attrName>style.visibility</p:attrName>
                                        </p:attrNameLst>
                                      </p:cBhvr>
                                      <p:to>
                                        <p:strVal val="visible"/>
                                      </p:to>
                                    </p:set>
                                    <p:animEffect transition="in" filter="box(in)">
                                      <p:cBhvr>
                                        <p:cTn id="101" dur="500"/>
                                        <p:tgtEl>
                                          <p:spTgt spid="8225"/>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16" fill="hold" grpId="0" nodeType="clickEffect">
                                  <p:stCondLst>
                                    <p:cond delay="0"/>
                                  </p:stCondLst>
                                  <p:childTnLst>
                                    <p:set>
                                      <p:cBhvr>
                                        <p:cTn id="105" dur="1" fill="hold">
                                          <p:stCondLst>
                                            <p:cond delay="0"/>
                                          </p:stCondLst>
                                        </p:cTn>
                                        <p:tgtEl>
                                          <p:spTgt spid="8226"/>
                                        </p:tgtEl>
                                        <p:attrNameLst>
                                          <p:attrName>style.visibility</p:attrName>
                                        </p:attrNameLst>
                                      </p:cBhvr>
                                      <p:to>
                                        <p:strVal val="visible"/>
                                      </p:to>
                                    </p:set>
                                    <p:anim calcmode="lin" valueType="num">
                                      <p:cBhvr>
                                        <p:cTn id="106" dur="500" fill="hold"/>
                                        <p:tgtEl>
                                          <p:spTgt spid="8226"/>
                                        </p:tgtEl>
                                        <p:attrNameLst>
                                          <p:attrName>ppt_w</p:attrName>
                                        </p:attrNameLst>
                                      </p:cBhvr>
                                      <p:tavLst>
                                        <p:tav tm="0">
                                          <p:val>
                                            <p:fltVal val="0"/>
                                          </p:val>
                                        </p:tav>
                                        <p:tav tm="100000">
                                          <p:val>
                                            <p:strVal val="#ppt_w"/>
                                          </p:val>
                                        </p:tav>
                                      </p:tavLst>
                                    </p:anim>
                                    <p:anim calcmode="lin" valueType="num">
                                      <p:cBhvr>
                                        <p:cTn id="107" dur="500" fill="hold"/>
                                        <p:tgtEl>
                                          <p:spTgt spid="8226"/>
                                        </p:tgtEl>
                                        <p:attrNameLst>
                                          <p:attrName>ppt_h</p:attrName>
                                        </p:attrNameLst>
                                      </p:cBhvr>
                                      <p:tavLst>
                                        <p:tav tm="0">
                                          <p:val>
                                            <p:fltVal val="0"/>
                                          </p:val>
                                        </p:tav>
                                        <p:tav tm="100000">
                                          <p:val>
                                            <p:strVal val="#ppt_h"/>
                                          </p:val>
                                        </p:tav>
                                      </p:tavLst>
                                    </p:anim>
                                  </p:childTnLst>
                                </p:cTn>
                              </p:par>
                            </p:childTnLst>
                          </p:cTn>
                        </p:par>
                        <p:par>
                          <p:cTn id="108" fill="hold" nodeType="afterGroup">
                            <p:stCondLst>
                              <p:cond delay="500"/>
                            </p:stCondLst>
                            <p:childTnLst>
                              <p:par>
                                <p:cTn id="109" presetID="23" presetClass="entr" presetSubtype="16" fill="hold" grpId="0" nodeType="afterEffect">
                                  <p:stCondLst>
                                    <p:cond delay="0"/>
                                  </p:stCondLst>
                                  <p:childTnLst>
                                    <p:set>
                                      <p:cBhvr>
                                        <p:cTn id="110" dur="1" fill="hold">
                                          <p:stCondLst>
                                            <p:cond delay="0"/>
                                          </p:stCondLst>
                                        </p:cTn>
                                        <p:tgtEl>
                                          <p:spTgt spid="8211"/>
                                        </p:tgtEl>
                                        <p:attrNameLst>
                                          <p:attrName>style.visibility</p:attrName>
                                        </p:attrNameLst>
                                      </p:cBhvr>
                                      <p:to>
                                        <p:strVal val="visible"/>
                                      </p:to>
                                    </p:set>
                                    <p:anim calcmode="lin" valueType="num">
                                      <p:cBhvr>
                                        <p:cTn id="111" dur="500" fill="hold"/>
                                        <p:tgtEl>
                                          <p:spTgt spid="8211"/>
                                        </p:tgtEl>
                                        <p:attrNameLst>
                                          <p:attrName>ppt_w</p:attrName>
                                        </p:attrNameLst>
                                      </p:cBhvr>
                                      <p:tavLst>
                                        <p:tav tm="0">
                                          <p:val>
                                            <p:fltVal val="0"/>
                                          </p:val>
                                        </p:tav>
                                        <p:tav tm="100000">
                                          <p:val>
                                            <p:strVal val="#ppt_w"/>
                                          </p:val>
                                        </p:tav>
                                      </p:tavLst>
                                    </p:anim>
                                    <p:anim calcmode="lin" valueType="num">
                                      <p:cBhvr>
                                        <p:cTn id="112" dur="500" fill="hold"/>
                                        <p:tgtEl>
                                          <p:spTgt spid="8211"/>
                                        </p:tgtEl>
                                        <p:attrNameLst>
                                          <p:attrName>ppt_h</p:attrName>
                                        </p:attrNameLst>
                                      </p:cBhvr>
                                      <p:tavLst>
                                        <p:tav tm="0">
                                          <p:val>
                                            <p:fltVal val="0"/>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ntr" presetSubtype="16" fill="hold" nodeType="clickEffect">
                                  <p:stCondLst>
                                    <p:cond delay="0"/>
                                  </p:stCondLst>
                                  <p:childTnLst>
                                    <p:set>
                                      <p:cBhvr>
                                        <p:cTn id="116" dur="1" fill="hold">
                                          <p:stCondLst>
                                            <p:cond delay="0"/>
                                          </p:stCondLst>
                                        </p:cTn>
                                        <p:tgtEl>
                                          <p:spTgt spid="8220"/>
                                        </p:tgtEl>
                                        <p:attrNameLst>
                                          <p:attrName>style.visibility</p:attrName>
                                        </p:attrNameLst>
                                      </p:cBhvr>
                                      <p:to>
                                        <p:strVal val="visible"/>
                                      </p:to>
                                    </p:set>
                                    <p:anim calcmode="lin" valueType="num">
                                      <p:cBhvr>
                                        <p:cTn id="117" dur="500" fill="hold"/>
                                        <p:tgtEl>
                                          <p:spTgt spid="8220"/>
                                        </p:tgtEl>
                                        <p:attrNameLst>
                                          <p:attrName>ppt_w</p:attrName>
                                        </p:attrNameLst>
                                      </p:cBhvr>
                                      <p:tavLst>
                                        <p:tav tm="0">
                                          <p:val>
                                            <p:fltVal val="0"/>
                                          </p:val>
                                        </p:tav>
                                        <p:tav tm="100000">
                                          <p:val>
                                            <p:strVal val="#ppt_w"/>
                                          </p:val>
                                        </p:tav>
                                      </p:tavLst>
                                    </p:anim>
                                    <p:anim calcmode="lin" valueType="num">
                                      <p:cBhvr>
                                        <p:cTn id="118" dur="500" fill="hold"/>
                                        <p:tgtEl>
                                          <p:spTgt spid="8220"/>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500"/>
                            </p:stCondLst>
                            <p:childTnLst>
                              <p:par>
                                <p:cTn id="120" presetID="23" presetClass="entr" presetSubtype="16" fill="hold" grpId="0" nodeType="afterEffect">
                                  <p:stCondLst>
                                    <p:cond delay="0"/>
                                  </p:stCondLst>
                                  <p:childTnLst>
                                    <p:set>
                                      <p:cBhvr>
                                        <p:cTn id="121" dur="1" fill="hold">
                                          <p:stCondLst>
                                            <p:cond delay="0"/>
                                          </p:stCondLst>
                                        </p:cTn>
                                        <p:tgtEl>
                                          <p:spTgt spid="8221"/>
                                        </p:tgtEl>
                                        <p:attrNameLst>
                                          <p:attrName>style.visibility</p:attrName>
                                        </p:attrNameLst>
                                      </p:cBhvr>
                                      <p:to>
                                        <p:strVal val="visible"/>
                                      </p:to>
                                    </p:set>
                                    <p:anim calcmode="lin" valueType="num">
                                      <p:cBhvr>
                                        <p:cTn id="122" dur="500" fill="hold"/>
                                        <p:tgtEl>
                                          <p:spTgt spid="8221"/>
                                        </p:tgtEl>
                                        <p:attrNameLst>
                                          <p:attrName>ppt_w</p:attrName>
                                        </p:attrNameLst>
                                      </p:cBhvr>
                                      <p:tavLst>
                                        <p:tav tm="0">
                                          <p:val>
                                            <p:fltVal val="0"/>
                                          </p:val>
                                        </p:tav>
                                        <p:tav tm="100000">
                                          <p:val>
                                            <p:strVal val="#ppt_w"/>
                                          </p:val>
                                        </p:tav>
                                      </p:tavLst>
                                    </p:anim>
                                    <p:anim calcmode="lin" valueType="num">
                                      <p:cBhvr>
                                        <p:cTn id="123" dur="500" fill="hold"/>
                                        <p:tgtEl>
                                          <p:spTgt spid="8221"/>
                                        </p:tgtEl>
                                        <p:attrNameLst>
                                          <p:attrName>ppt_h</p:attrName>
                                        </p:attrNameLst>
                                      </p:cBhvr>
                                      <p:tavLst>
                                        <p:tav tm="0">
                                          <p:val>
                                            <p:fltVal val="0"/>
                                          </p:val>
                                        </p:tav>
                                        <p:tav tm="100000">
                                          <p:val>
                                            <p:strVal val="#ppt_h"/>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16" fill="hold" grpId="0" nodeType="clickEffect">
                                  <p:stCondLst>
                                    <p:cond delay="0"/>
                                  </p:stCondLst>
                                  <p:childTnLst>
                                    <p:set>
                                      <p:cBhvr>
                                        <p:cTn id="127" dur="1" fill="hold">
                                          <p:stCondLst>
                                            <p:cond delay="0"/>
                                          </p:stCondLst>
                                        </p:cTn>
                                        <p:tgtEl>
                                          <p:spTgt spid="8212"/>
                                        </p:tgtEl>
                                        <p:attrNameLst>
                                          <p:attrName>style.visibility</p:attrName>
                                        </p:attrNameLst>
                                      </p:cBhvr>
                                      <p:to>
                                        <p:strVal val="visible"/>
                                      </p:to>
                                    </p:set>
                                    <p:anim calcmode="lin" valueType="num">
                                      <p:cBhvr>
                                        <p:cTn id="128" dur="500" fill="hold"/>
                                        <p:tgtEl>
                                          <p:spTgt spid="8212"/>
                                        </p:tgtEl>
                                        <p:attrNameLst>
                                          <p:attrName>ppt_w</p:attrName>
                                        </p:attrNameLst>
                                      </p:cBhvr>
                                      <p:tavLst>
                                        <p:tav tm="0">
                                          <p:val>
                                            <p:fltVal val="0"/>
                                          </p:val>
                                        </p:tav>
                                        <p:tav tm="100000">
                                          <p:val>
                                            <p:strVal val="#ppt_w"/>
                                          </p:val>
                                        </p:tav>
                                      </p:tavLst>
                                    </p:anim>
                                    <p:anim calcmode="lin" valueType="num">
                                      <p:cBhvr>
                                        <p:cTn id="129" dur="500" fill="hold"/>
                                        <p:tgtEl>
                                          <p:spTgt spid="8212"/>
                                        </p:tgtEl>
                                        <p:attrNameLst>
                                          <p:attrName>ppt_h</p:attrName>
                                        </p:attrNameLst>
                                      </p:cBhvr>
                                      <p:tavLst>
                                        <p:tav tm="0">
                                          <p:val>
                                            <p:fltVal val="0"/>
                                          </p:val>
                                        </p:tav>
                                        <p:tav tm="100000">
                                          <p:val>
                                            <p:strVal val="#ppt_h"/>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3" presetClass="entr" presetSubtype="16" fill="hold" grpId="0" nodeType="clickEffect">
                                  <p:stCondLst>
                                    <p:cond delay="0"/>
                                  </p:stCondLst>
                                  <p:childTnLst>
                                    <p:set>
                                      <p:cBhvr>
                                        <p:cTn id="133" dur="1" fill="hold">
                                          <p:stCondLst>
                                            <p:cond delay="0"/>
                                          </p:stCondLst>
                                        </p:cTn>
                                        <p:tgtEl>
                                          <p:spTgt spid="8213"/>
                                        </p:tgtEl>
                                        <p:attrNameLst>
                                          <p:attrName>style.visibility</p:attrName>
                                        </p:attrNameLst>
                                      </p:cBhvr>
                                      <p:to>
                                        <p:strVal val="visible"/>
                                      </p:to>
                                    </p:set>
                                    <p:anim calcmode="lin" valueType="num">
                                      <p:cBhvr>
                                        <p:cTn id="134" dur="500" fill="hold"/>
                                        <p:tgtEl>
                                          <p:spTgt spid="8213"/>
                                        </p:tgtEl>
                                        <p:attrNameLst>
                                          <p:attrName>ppt_w</p:attrName>
                                        </p:attrNameLst>
                                      </p:cBhvr>
                                      <p:tavLst>
                                        <p:tav tm="0">
                                          <p:val>
                                            <p:fltVal val="0"/>
                                          </p:val>
                                        </p:tav>
                                        <p:tav tm="100000">
                                          <p:val>
                                            <p:strVal val="#ppt_w"/>
                                          </p:val>
                                        </p:tav>
                                      </p:tavLst>
                                    </p:anim>
                                    <p:anim calcmode="lin" valueType="num">
                                      <p:cBhvr>
                                        <p:cTn id="135" dur="500" fill="hold"/>
                                        <p:tgtEl>
                                          <p:spTgt spid="8213"/>
                                        </p:tgtEl>
                                        <p:attrNameLst>
                                          <p:attrName>ppt_h</p:attrName>
                                        </p:attrNameLst>
                                      </p:cBhvr>
                                      <p:tavLst>
                                        <p:tav tm="0">
                                          <p:val>
                                            <p:fltVal val="0"/>
                                          </p:val>
                                        </p:tav>
                                        <p:tav tm="100000">
                                          <p:val>
                                            <p:strVal val="#ppt_h"/>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16" fill="hold" grpId="0" nodeType="clickEffect">
                                  <p:stCondLst>
                                    <p:cond delay="0"/>
                                  </p:stCondLst>
                                  <p:childTnLst>
                                    <p:set>
                                      <p:cBhvr>
                                        <p:cTn id="139" dur="1" fill="hold">
                                          <p:stCondLst>
                                            <p:cond delay="0"/>
                                          </p:stCondLst>
                                        </p:cTn>
                                        <p:tgtEl>
                                          <p:spTgt spid="8214"/>
                                        </p:tgtEl>
                                        <p:attrNameLst>
                                          <p:attrName>style.visibility</p:attrName>
                                        </p:attrNameLst>
                                      </p:cBhvr>
                                      <p:to>
                                        <p:strVal val="visible"/>
                                      </p:to>
                                    </p:set>
                                    <p:anim calcmode="lin" valueType="num">
                                      <p:cBhvr>
                                        <p:cTn id="140" dur="500" fill="hold"/>
                                        <p:tgtEl>
                                          <p:spTgt spid="8214"/>
                                        </p:tgtEl>
                                        <p:attrNameLst>
                                          <p:attrName>ppt_w</p:attrName>
                                        </p:attrNameLst>
                                      </p:cBhvr>
                                      <p:tavLst>
                                        <p:tav tm="0">
                                          <p:val>
                                            <p:fltVal val="0"/>
                                          </p:val>
                                        </p:tav>
                                        <p:tav tm="100000">
                                          <p:val>
                                            <p:strVal val="#ppt_w"/>
                                          </p:val>
                                        </p:tav>
                                      </p:tavLst>
                                    </p:anim>
                                    <p:anim calcmode="lin" valueType="num">
                                      <p:cBhvr>
                                        <p:cTn id="141" dur="500" fill="hold"/>
                                        <p:tgtEl>
                                          <p:spTgt spid="8214"/>
                                        </p:tgtEl>
                                        <p:attrNameLst>
                                          <p:attrName>ppt_h</p:attrName>
                                        </p:attrNameLst>
                                      </p:cBhvr>
                                      <p:tavLst>
                                        <p:tav tm="0">
                                          <p:val>
                                            <p:fltVal val="0"/>
                                          </p:val>
                                        </p:tav>
                                        <p:tav tm="100000">
                                          <p:val>
                                            <p:strVal val="#ppt_h"/>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3" presetClass="entr" presetSubtype="16" fill="hold" grpId="0" nodeType="clickEffect">
                                  <p:stCondLst>
                                    <p:cond delay="0"/>
                                  </p:stCondLst>
                                  <p:childTnLst>
                                    <p:set>
                                      <p:cBhvr>
                                        <p:cTn id="145" dur="1" fill="hold">
                                          <p:stCondLst>
                                            <p:cond delay="0"/>
                                          </p:stCondLst>
                                        </p:cTn>
                                        <p:tgtEl>
                                          <p:spTgt spid="8215"/>
                                        </p:tgtEl>
                                        <p:attrNameLst>
                                          <p:attrName>style.visibility</p:attrName>
                                        </p:attrNameLst>
                                      </p:cBhvr>
                                      <p:to>
                                        <p:strVal val="visible"/>
                                      </p:to>
                                    </p:set>
                                    <p:anim calcmode="lin" valueType="num">
                                      <p:cBhvr>
                                        <p:cTn id="146" dur="500" fill="hold"/>
                                        <p:tgtEl>
                                          <p:spTgt spid="8215"/>
                                        </p:tgtEl>
                                        <p:attrNameLst>
                                          <p:attrName>ppt_w</p:attrName>
                                        </p:attrNameLst>
                                      </p:cBhvr>
                                      <p:tavLst>
                                        <p:tav tm="0">
                                          <p:val>
                                            <p:fltVal val="0"/>
                                          </p:val>
                                        </p:tav>
                                        <p:tav tm="100000">
                                          <p:val>
                                            <p:strVal val="#ppt_w"/>
                                          </p:val>
                                        </p:tav>
                                      </p:tavLst>
                                    </p:anim>
                                    <p:anim calcmode="lin" valueType="num">
                                      <p:cBhvr>
                                        <p:cTn id="147" dur="500" fill="hold"/>
                                        <p:tgtEl>
                                          <p:spTgt spid="8215"/>
                                        </p:tgtEl>
                                        <p:attrNameLst>
                                          <p:attrName>ppt_h</p:attrName>
                                        </p:attrNameLst>
                                      </p:cBhvr>
                                      <p:tavLst>
                                        <p:tav tm="0">
                                          <p:val>
                                            <p:fltVal val="0"/>
                                          </p:val>
                                        </p:tav>
                                        <p:tav tm="100000">
                                          <p:val>
                                            <p:strVal val="#ppt_h"/>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3" presetClass="entr" presetSubtype="16" fill="hold" grpId="0" nodeType="clickEffect">
                                  <p:stCondLst>
                                    <p:cond delay="0"/>
                                  </p:stCondLst>
                                  <p:childTnLst>
                                    <p:set>
                                      <p:cBhvr>
                                        <p:cTn id="151" dur="1" fill="hold">
                                          <p:stCondLst>
                                            <p:cond delay="0"/>
                                          </p:stCondLst>
                                        </p:cTn>
                                        <p:tgtEl>
                                          <p:spTgt spid="8216"/>
                                        </p:tgtEl>
                                        <p:attrNameLst>
                                          <p:attrName>style.visibility</p:attrName>
                                        </p:attrNameLst>
                                      </p:cBhvr>
                                      <p:to>
                                        <p:strVal val="visible"/>
                                      </p:to>
                                    </p:set>
                                    <p:anim calcmode="lin" valueType="num">
                                      <p:cBhvr>
                                        <p:cTn id="152" dur="500" fill="hold"/>
                                        <p:tgtEl>
                                          <p:spTgt spid="8216"/>
                                        </p:tgtEl>
                                        <p:attrNameLst>
                                          <p:attrName>ppt_w</p:attrName>
                                        </p:attrNameLst>
                                      </p:cBhvr>
                                      <p:tavLst>
                                        <p:tav tm="0">
                                          <p:val>
                                            <p:fltVal val="0"/>
                                          </p:val>
                                        </p:tav>
                                        <p:tav tm="100000">
                                          <p:val>
                                            <p:strVal val="#ppt_w"/>
                                          </p:val>
                                        </p:tav>
                                      </p:tavLst>
                                    </p:anim>
                                    <p:anim calcmode="lin" valueType="num">
                                      <p:cBhvr>
                                        <p:cTn id="153" dur="500" fill="hold"/>
                                        <p:tgtEl>
                                          <p:spTgt spid="8216"/>
                                        </p:tgtEl>
                                        <p:attrNameLst>
                                          <p:attrName>ppt_h</p:attrName>
                                        </p:attrNameLst>
                                      </p:cBhvr>
                                      <p:tavLst>
                                        <p:tav tm="0">
                                          <p:val>
                                            <p:fltVal val="0"/>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3" presetClass="entr" presetSubtype="16" fill="hold" grpId="0" nodeType="clickEffect">
                                  <p:stCondLst>
                                    <p:cond delay="0"/>
                                  </p:stCondLst>
                                  <p:childTnLst>
                                    <p:set>
                                      <p:cBhvr>
                                        <p:cTn id="157" dur="1" fill="hold">
                                          <p:stCondLst>
                                            <p:cond delay="0"/>
                                          </p:stCondLst>
                                        </p:cTn>
                                        <p:tgtEl>
                                          <p:spTgt spid="8217"/>
                                        </p:tgtEl>
                                        <p:attrNameLst>
                                          <p:attrName>style.visibility</p:attrName>
                                        </p:attrNameLst>
                                      </p:cBhvr>
                                      <p:to>
                                        <p:strVal val="visible"/>
                                      </p:to>
                                    </p:set>
                                    <p:anim calcmode="lin" valueType="num">
                                      <p:cBhvr>
                                        <p:cTn id="158" dur="500" fill="hold"/>
                                        <p:tgtEl>
                                          <p:spTgt spid="8217"/>
                                        </p:tgtEl>
                                        <p:attrNameLst>
                                          <p:attrName>ppt_w</p:attrName>
                                        </p:attrNameLst>
                                      </p:cBhvr>
                                      <p:tavLst>
                                        <p:tav tm="0">
                                          <p:val>
                                            <p:fltVal val="0"/>
                                          </p:val>
                                        </p:tav>
                                        <p:tav tm="100000">
                                          <p:val>
                                            <p:strVal val="#ppt_w"/>
                                          </p:val>
                                        </p:tav>
                                      </p:tavLst>
                                    </p:anim>
                                    <p:anim calcmode="lin" valueType="num">
                                      <p:cBhvr>
                                        <p:cTn id="159" dur="500" fill="hold"/>
                                        <p:tgtEl>
                                          <p:spTgt spid="8217"/>
                                        </p:tgtEl>
                                        <p:attrNameLst>
                                          <p:attrName>ppt_h</p:attrName>
                                        </p:attrNameLst>
                                      </p:cBhvr>
                                      <p:tavLst>
                                        <p:tav tm="0">
                                          <p:val>
                                            <p:fltVal val="0"/>
                                          </p:val>
                                        </p:tav>
                                        <p:tav tm="100000">
                                          <p:val>
                                            <p:strVal val="#ppt_h"/>
                                          </p:val>
                                        </p:tav>
                                      </p:tavLst>
                                    </p:anim>
                                  </p:childTnLst>
                                </p:cTn>
                              </p:par>
                            </p:childTnLst>
                          </p:cTn>
                        </p:par>
                      </p:childTnLst>
                    </p:cTn>
                  </p:par>
                  <p:par>
                    <p:cTn id="160" fill="hold" nodeType="clickPar">
                      <p:stCondLst>
                        <p:cond delay="indefinite"/>
                      </p:stCondLst>
                      <p:childTnLst>
                        <p:par>
                          <p:cTn id="161" fill="hold" nodeType="withGroup">
                            <p:stCondLst>
                              <p:cond delay="0"/>
                            </p:stCondLst>
                            <p:childTnLst>
                              <p:par>
                                <p:cTn id="162" presetID="4" presetClass="entr" presetSubtype="16" fill="hold" grpId="0" nodeType="clickEffect">
                                  <p:stCondLst>
                                    <p:cond delay="0"/>
                                  </p:stCondLst>
                                  <p:childTnLst>
                                    <p:set>
                                      <p:cBhvr>
                                        <p:cTn id="163" dur="1" fill="hold">
                                          <p:stCondLst>
                                            <p:cond delay="0"/>
                                          </p:stCondLst>
                                        </p:cTn>
                                        <p:tgtEl>
                                          <p:spTgt spid="8222"/>
                                        </p:tgtEl>
                                        <p:attrNameLst>
                                          <p:attrName>style.visibility</p:attrName>
                                        </p:attrNameLst>
                                      </p:cBhvr>
                                      <p:to>
                                        <p:strVal val="visible"/>
                                      </p:to>
                                    </p:set>
                                    <p:animEffect transition="in" filter="box(in)">
                                      <p:cBhvr>
                                        <p:cTn id="164" dur="500"/>
                                        <p:tgtEl>
                                          <p:spTgt spid="8222"/>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3" presetClass="entr" presetSubtype="16" fill="hold" grpId="0" nodeType="clickEffect">
                                  <p:stCondLst>
                                    <p:cond delay="0"/>
                                  </p:stCondLst>
                                  <p:childTnLst>
                                    <p:set>
                                      <p:cBhvr>
                                        <p:cTn id="168" dur="1" fill="hold">
                                          <p:stCondLst>
                                            <p:cond delay="0"/>
                                          </p:stCondLst>
                                        </p:cTn>
                                        <p:tgtEl>
                                          <p:spTgt spid="8223"/>
                                        </p:tgtEl>
                                        <p:attrNameLst>
                                          <p:attrName>style.visibility</p:attrName>
                                        </p:attrNameLst>
                                      </p:cBhvr>
                                      <p:to>
                                        <p:strVal val="visible"/>
                                      </p:to>
                                    </p:set>
                                    <p:anim calcmode="lin" valueType="num">
                                      <p:cBhvr>
                                        <p:cTn id="169" dur="500" fill="hold"/>
                                        <p:tgtEl>
                                          <p:spTgt spid="8223"/>
                                        </p:tgtEl>
                                        <p:attrNameLst>
                                          <p:attrName>ppt_w</p:attrName>
                                        </p:attrNameLst>
                                      </p:cBhvr>
                                      <p:tavLst>
                                        <p:tav tm="0">
                                          <p:val>
                                            <p:fltVal val="0"/>
                                          </p:val>
                                        </p:tav>
                                        <p:tav tm="100000">
                                          <p:val>
                                            <p:strVal val="#ppt_w"/>
                                          </p:val>
                                        </p:tav>
                                      </p:tavLst>
                                    </p:anim>
                                    <p:anim calcmode="lin" valueType="num">
                                      <p:cBhvr>
                                        <p:cTn id="170" dur="500" fill="hold"/>
                                        <p:tgtEl>
                                          <p:spTgt spid="8223"/>
                                        </p:tgtEl>
                                        <p:attrNameLst>
                                          <p:attrName>ppt_h</p:attrName>
                                        </p:attrNameLst>
                                      </p:cBhvr>
                                      <p:tavLst>
                                        <p:tav tm="0">
                                          <p:val>
                                            <p:fltVal val="0"/>
                                          </p:val>
                                        </p:tav>
                                        <p:tav tm="100000">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ntr" presetSubtype="16" fill="hold" grpId="0" nodeType="clickEffect">
                                  <p:stCondLst>
                                    <p:cond delay="0"/>
                                  </p:stCondLst>
                                  <p:childTnLst>
                                    <p:set>
                                      <p:cBhvr>
                                        <p:cTn id="174" dur="1" fill="hold">
                                          <p:stCondLst>
                                            <p:cond delay="0"/>
                                          </p:stCondLst>
                                        </p:cTn>
                                        <p:tgtEl>
                                          <p:spTgt spid="8218"/>
                                        </p:tgtEl>
                                        <p:attrNameLst>
                                          <p:attrName>style.visibility</p:attrName>
                                        </p:attrNameLst>
                                      </p:cBhvr>
                                      <p:to>
                                        <p:strVal val="visible"/>
                                      </p:to>
                                    </p:set>
                                    <p:anim calcmode="lin" valueType="num">
                                      <p:cBhvr>
                                        <p:cTn id="175" dur="500" fill="hold"/>
                                        <p:tgtEl>
                                          <p:spTgt spid="8218"/>
                                        </p:tgtEl>
                                        <p:attrNameLst>
                                          <p:attrName>ppt_w</p:attrName>
                                        </p:attrNameLst>
                                      </p:cBhvr>
                                      <p:tavLst>
                                        <p:tav tm="0">
                                          <p:val>
                                            <p:fltVal val="0"/>
                                          </p:val>
                                        </p:tav>
                                        <p:tav tm="100000">
                                          <p:val>
                                            <p:strVal val="#ppt_w"/>
                                          </p:val>
                                        </p:tav>
                                      </p:tavLst>
                                    </p:anim>
                                    <p:anim calcmode="lin" valueType="num">
                                      <p:cBhvr>
                                        <p:cTn id="176" dur="500" fill="hold"/>
                                        <p:tgtEl>
                                          <p:spTgt spid="8218"/>
                                        </p:tgtEl>
                                        <p:attrNameLst>
                                          <p:attrName>ppt_h</p:attrName>
                                        </p:attrNameLst>
                                      </p:cBhvr>
                                      <p:tavLst>
                                        <p:tav tm="0">
                                          <p:val>
                                            <p:fltVal val="0"/>
                                          </p:val>
                                        </p:tav>
                                        <p:tav tm="100000">
                                          <p:val>
                                            <p:strVal val="#ppt_h"/>
                                          </p:val>
                                        </p:tav>
                                      </p:tavLst>
                                    </p:anim>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3" presetClass="entr" presetSubtype="16" fill="hold" grpId="0" nodeType="clickEffect">
                                  <p:stCondLst>
                                    <p:cond delay="0"/>
                                  </p:stCondLst>
                                  <p:childTnLst>
                                    <p:set>
                                      <p:cBhvr>
                                        <p:cTn id="180" dur="1" fill="hold">
                                          <p:stCondLst>
                                            <p:cond delay="0"/>
                                          </p:stCondLst>
                                        </p:cTn>
                                        <p:tgtEl>
                                          <p:spTgt spid="8219"/>
                                        </p:tgtEl>
                                        <p:attrNameLst>
                                          <p:attrName>style.visibility</p:attrName>
                                        </p:attrNameLst>
                                      </p:cBhvr>
                                      <p:to>
                                        <p:strVal val="visible"/>
                                      </p:to>
                                    </p:set>
                                    <p:anim calcmode="lin" valueType="num">
                                      <p:cBhvr>
                                        <p:cTn id="181" dur="500" fill="hold"/>
                                        <p:tgtEl>
                                          <p:spTgt spid="8219"/>
                                        </p:tgtEl>
                                        <p:attrNameLst>
                                          <p:attrName>ppt_w</p:attrName>
                                        </p:attrNameLst>
                                      </p:cBhvr>
                                      <p:tavLst>
                                        <p:tav tm="0">
                                          <p:val>
                                            <p:fltVal val="0"/>
                                          </p:val>
                                        </p:tav>
                                        <p:tav tm="100000">
                                          <p:val>
                                            <p:strVal val="#ppt_w"/>
                                          </p:val>
                                        </p:tav>
                                      </p:tavLst>
                                    </p:anim>
                                    <p:anim calcmode="lin" valueType="num">
                                      <p:cBhvr>
                                        <p:cTn id="182" dur="500" fill="hold"/>
                                        <p:tgtEl>
                                          <p:spTgt spid="82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P spid="8196" grpId="0" animBg="1"/>
      <p:bldP spid="8197" grpId="0" animBg="1"/>
      <p:bldP spid="8198" grpId="0" animBg="1"/>
      <p:bldP spid="8199" grpId="0" animBg="1"/>
      <p:bldP spid="8200" grpId="0" autoUpdateAnimBg="0"/>
      <p:bldP spid="8201" grpId="0" autoUpdateAnimBg="0"/>
      <p:bldP spid="8202" grpId="0" autoUpdateAnimBg="0"/>
      <p:bldP spid="8203" grpId="0" animBg="1"/>
      <p:bldP spid="8204" grpId="0" animBg="1"/>
      <p:bldP spid="8205" grpId="0" animBg="1"/>
      <p:bldP spid="8206" grpId="0" animBg="1"/>
      <p:bldP spid="8207" grpId="0" animBg="1"/>
      <p:bldP spid="8208" grpId="0" autoUpdateAnimBg="0"/>
      <p:bldP spid="8209" grpId="0" autoUpdateAnimBg="0"/>
      <p:bldP spid="8210" grpId="0" autoUpdateAnimBg="0"/>
      <p:bldP spid="8211" grpId="0" animBg="1" autoUpdateAnimBg="0"/>
      <p:bldP spid="8212" grpId="0" animBg="1"/>
      <p:bldP spid="8213" grpId="0" autoUpdateAnimBg="0"/>
      <p:bldP spid="8214" grpId="0" animBg="1"/>
      <p:bldP spid="8215" grpId="0" autoUpdateAnimBg="0"/>
      <p:bldP spid="8216" grpId="0" animBg="1"/>
      <p:bldP spid="8217" grpId="0" autoUpdateAnimBg="0"/>
      <p:bldP spid="8218" grpId="0" animBg="1"/>
      <p:bldP spid="8219" grpId="0" autoUpdateAnimBg="0"/>
      <p:bldP spid="8221" grpId="0" animBg="1"/>
      <p:bldP spid="8222" grpId="0" animBg="1"/>
      <p:bldP spid="8223" grpId="0" autoUpdateAnimBg="0"/>
      <p:bldP spid="8224" grpId="0" animBg="1"/>
      <p:bldP spid="8225" grpId="0" animBg="1"/>
      <p:bldP spid="822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28600" y="1144588"/>
            <a:ext cx="8015288" cy="4876800"/>
          </a:xfrm>
        </p:spPr>
        <p:txBody>
          <a:bodyPr/>
          <a:lstStyle/>
          <a:p>
            <a:pPr algn="just">
              <a:buFont typeface="Arial" pitchFamily="34" charset="0"/>
              <a:buNone/>
            </a:pPr>
            <a:r>
              <a:rPr lang="en-US" sz="2400" b="1" smtClean="0">
                <a:solidFill>
                  <a:schemeClr val="accent1"/>
                </a:solidFill>
              </a:rPr>
              <a:t>	Example:</a:t>
            </a:r>
          </a:p>
          <a:p>
            <a:pPr algn="just">
              <a:buFont typeface="Arial" pitchFamily="34" charset="0"/>
              <a:buNone/>
            </a:pPr>
            <a:r>
              <a:rPr lang="en-US" sz="2400" smtClean="0"/>
              <a:t>	When you have invented A+B. </a:t>
            </a:r>
          </a:p>
          <a:p>
            <a:pPr algn="just">
              <a:buFont typeface="Arial" pitchFamily="34" charset="0"/>
              <a:buNone/>
            </a:pPr>
            <a:r>
              <a:rPr lang="en-US" sz="2400" smtClean="0"/>
              <a:t>	A is known in the prior art, and B is known in the prior art. </a:t>
            </a:r>
          </a:p>
          <a:p>
            <a:pPr algn="just">
              <a:buFont typeface="Arial" pitchFamily="34" charset="0"/>
              <a:buNone/>
            </a:pPr>
            <a:r>
              <a:rPr lang="en-US" sz="2400" smtClean="0"/>
              <a:t>	Upon looking at A and then looking at B, would someone of skill in the art consider A+B to be already known? </a:t>
            </a:r>
          </a:p>
          <a:p>
            <a:pPr algn="just">
              <a:buFont typeface="Arial" pitchFamily="34" charset="0"/>
              <a:buNone/>
            </a:pPr>
            <a:r>
              <a:rPr lang="en-US" sz="2400" smtClean="0"/>
              <a:t>	If the answer is yes, then A+B is obvious. </a:t>
            </a:r>
          </a:p>
          <a:p>
            <a:pPr algn="just">
              <a:buFont typeface="Arial" pitchFamily="34" charset="0"/>
              <a:buNone/>
            </a:pPr>
            <a:r>
              <a:rPr lang="en-US" sz="2400" smtClean="0"/>
              <a:t>	If the answer is no, then A+B is not obvious.</a:t>
            </a:r>
            <a:endParaRPr lang="en-US" sz="2400" smtClean="0">
              <a:solidFill>
                <a:srgbClr val="000000"/>
              </a:solidFill>
            </a:endParaRPr>
          </a:p>
        </p:txBody>
      </p:sp>
      <p:sp>
        <p:nvSpPr>
          <p:cNvPr id="75779" name="AutoShape 2" descr="data:image/jpeg;base64,/9j/4AAQSkZJRgABAQAAAQABAAD/2wCEAAkGBxQTEhUSEhAVFhQXFRkUFxgWFxUUFhQYFRcXFxgXFhgYHCggHBwlGxcXITEiJSkrLi4uFx80ODMsNygtLisBCgoKDg0OGxAQGi0cHCQtNywsLCwtKywsLCwsLCwsLCwsLCwsLCwsLCwsLCwsLCwsLCwsLCwsLCwsLDcrLCwsN//AABEIAJEBXAMBIgACEQEDEQH/xAAcAAEAAgMBAQEAAAAAAAAAAAAABgcEBQgDAgH/xABSEAABAwICBgUGBwsLAgcAAAABAAIDBBESIQUGBxMxUSJBYXGRFDKBobHBCCNydJKysyQzNUJSgpOiwsPRFRclQ1NVY2Rzg9I0REVUYqOk0+H/xAAYAQEBAQEBAAAAAAAAAAAAAAAAAQIDBP/EACsRAQACAgAFAgUEAwAAAAAAAAABAgMRBBIhMTIzQRNRcYHwIiNCwTRhkf/aAAwDAQACEQMRAD8AvFERAREQEREBERAREQEREBERAREQEREBERAREKAigms21jR9ISwSmeQZFsADwDyLyQzvAJPYoLpHbRWy5UtDHE38qUukNuf4o9qC9UXM1brVpee+80k9gPVEBHbsvGGn1rWOinObq2pJ6zvX+9xQdWIqB2OaXqGaT8mM8kkMkb8Qe5zsJY3EHi5NiD0fzuwK/kBERAREQEX442zUV0rtI0ZTm0ldGXXtaPFMb8juwbelBK0VZ1O27RzTZjKiTtEbWj9d4PqXzJtlpt2ZBA697BrntaT4AhNG1nIqio9uEb34X0rY2/lOnxeoRj2r60ntqYz7zAyX/cc30+YUFtoqXh25Ei7qNgPISOPrwLwZt4f0sVCwWGVpXZnkfi8k0LvRUjD8IAXs/RuXNtQD6jEPatxRbdqJ1t5TVLO0CN4Hg8H1ILWRanVzWOnrozJTSFzQbOBa5jmnkQ4Dx4LbICIiAiIgIiICIiAiIgIiICIiAiIgIiICIiAqy2/aWkh0eyONxbv5t28jImMMc4t7iQAeYuOtWaqn+EWz7ipjyqgPGKT+CCptF0LGsa4NBJaCTxOYvlyWwAWk0TXbsBkuTSMTHHhY9R7PZdb4DkqPkBeNXNhBPh3rKDFpa8ullbFD03khjWtIuXyODWi/C+dvSgtXYBoa4qK5wuXHyeIkZ4W2fK785xaPzCrhWm1P0GKKjgpQQTGyziMg57rue70uJK3KgIiICIiDVa1Uolo6iMyCMOhfd5FwwYSS4gcQLLkOemDXubc5Ejlw7l2Hp2lMtNPECAXwyMBPAF7C0E9ma5Cr4zvHHKxcSDcG4JPJSVh+U8bbjIenNSWOFpiDWMaCSSSGgus1tyAOJJ5KJh1jxHitrHpWPdljjne449XoU6rKW6qQhs7m5OwuLbgZGy2Gtjrj0qFaG1kZA7FYkce/1L10xrgJuDSMz60XcM2F1mkLWTOsHDmPesGPTYt1+Cx5dJA3zPgnVdw8JQF+wRjkF5OlB/G9S9qOLE4YSXHk1rnH1Ik6dIbEqFjKFz23u+Q3zuOgABblxKsJQfY9E5ujw18b2Heuye1zLghuYxAXHaFOFpgReFdVNijfK6+FjXPNuNmi5t4KAT7TwfMp7driHeoEe1dKYr38Y2za9a95WMirCTX5zuL3t7GtYB7SfWvE6yRu890rvlXd4XJVnBkj+Mp8SnzWqiq5mnIepxHof7gvRunI+qcj0yBT4WSP4z/xeevzWairhmmx/wCad+kePa5ew03yqnfpL+9Z5LfKV3HzWCiq+s13bH/3TieTTi9y0tXtPqOEV+94Z7LH3LVcV7eyTaIXUigGy3WmorTUCoc1273ZaWtDbY8YIy4+aCp+s2rNZ1KxOxYWltKw00e9qJmRR3AxPIaLngO9Zqq/4Q/4MZ85Z9SRZVY2jdIxVEYlglbJG69nsIc02NjmORBCylX+wr8Dw/Lm+1crAQEREBERAVLfCNqHWo47dA7557XN3bR4BzvFXSo7rxqnFpGn3MhwPaccUgFzG+xFyPxmkEgt6+wgEBzr5I10bWOFwGi3ZlxC01fTOgtgldY8ACRa3cbKWaW1F0rRG3kxqIhwdCDKLfJb8YPS2wUO03PI5zWyQujc0HouBBzPGxAPV6lUYktQ53nPce9xPtKk+qdDbSOj44wS908L39gbIx57gA1x9Ci9JSPlkZExt5JHNYxuQxOeQ1ozyzJHFdE7L9mJon+WVb2yVRBDQ3pNhxCxOIjpPLcr5AAkC/FQWaiIiiIiAiIgLUVmq9FLnLQ0zzzdDG4+JatuiCOO1C0af/Dab0RMHsC8zs80Z/d1P9ABSdEEUl2d6Mwm2j4Bkfxexcpigfa+S7WIXK21TRLaTSM8NO4tiAY8MuejjaHFrb8Re/jbqRYT/YTqpST0k8lTSxTSCoMd5GiQBrY43ANDshm93flyCtCPU7R7c26OpB3U8P8AxWLs60LFS0EDYR98jZM9xveSSRjS5xvmOoW6gAFJURgw6Hp2+bTQt+TGwewLMZGBwAHcLL6RAREQY2kqQTRSRONhIxzCRxAcCLjxXOle0xl1nB4a4tB83EASAbZ2va66QqHWY4jqaT4Bc4U7Mbomn8aRjT+c4D3r38FMxFpebP3hnSaImb5zSO9rx7QtbXVu5IDg43v5gLrWtx5cV0uqq23QC9K4D+2B/wDaPuKYeKy3vFZlb4aRG9IDRaQ3gu29gbZ5G9gevvWcyV/I+pTTY/oeCakmM1PHIRUuAL2NcQN1FkCRe1yfFTV+qFGf+2aPklzfqlL8bkraY1EpHD0mN9VNCZ/5J8E8rPWPEK3JNRqQ8GPb3Pd7yVB9a9FspajdMLi0sa/pEE9IuB4AZdFduH4u2S3LMQ55cEUruJQAU7pHEtGRcc8gOK+qzRT2YC6+F97HCQDa18JPHiFaOybQ0ElO+WSJr5GzuYC7pAANYRZpyv0jnZZO2CC9PA7lNh9DmOP7IXGMk2zcs9tus1iMe47vHYu5ohqIw0BzZQSetzXN6N+diHeKsUlVbsbNp6sdWCE/aKzavFgdg87CcPyrG3rXm4iNZJh1xzusPZVf8If8GM+cx/UkVPGPTvLSn/y1rtOt0mIx5b5busQt5Rv8GKxtbeZXtf1ri26C2FfgeH5cv2rlYC5A0MzSu6Hknl+5ucO48o3d79K2DK973W30ZHp3fRZaT++M87ynD5w87FlbnfJB1QtZrBrBT0Ue9qpmxsvYXuS48bNaLlx7gtmFCdpuoQ0pHHhm3U0OPdkjExwfhxNeBn+I3McORQa2TbXo4GwFQ4cxEAP1nA+pfUe2nRp4+UN74ifqkqsqvY3pRg6LYJfkS2v3bxrVr/5stL3t/J7v0tPbx3iIuA7ZdGflzfoXrFm220I82Crf3MiA/WkB9SpjWHU+vomNfU0rmtcCbttK1liBZ7mXDTmLXOaj7ZXEgZ2vbLq9KC+ZtuMf9Xo+U/LkYz2Byhet+v7a6emlloGBkG8xMdI2TeiQNsCTHlYtvwKi2h3UzCfKKR898h90uiwjmAyI3PeVvIY9ETYIY6OsEzr+ZVwZ2/FxSi1+zCPSg2Oq2uVFDpNlU6mMEIpzCWxtY8NeXl28swN6srgEroLRukI54mTQyNkjeLtc03BH8b5W6iFzNQahTVVU+lpojC6Ngkl8onZMGBxAaC+CIAOIucNjkOpdDal6utoKSOla4vw3LnHLE95xOIHULnIcrIreIiICIiAiIgIiICIiAuWtqGkHzaSrDjJaH7kYfNwxANt0QQTfFe54k8OC6lXJOlIw6aqNyD5RNkOGcjlJnTVY26P2aaRNRoukke4OdugxxFuMZLM7E59HPt6hwUnVd7CD/RTRymlHf0r+9WIqzIiIgIiIPx7bgjnkub4GbuaNruLJmg9mB4B9i6RXP2vNLuq6paB/WGQf7gEn7S9vBz5V/wBOGeO0ugVXW2iL7ngdymLfpMcf2VYFNKHsa8cHNDh6RdQ7a5Fegv8AkzMd44m/tLhw86y1dMnWksXYsPuKX5y77KJWAq+2Ln7kmH+Zd9lErBUzepJTxgVXbUDarZ/oN9UkitFVftXFqiE84iPB5/iu3BerDHEeDa7Hv+jk+cv+pGvva4PuSL5w37OVfeyJltHg/lSynwdh/ZXhtek+5oW857+Eb/4hMf8Ak/ct6X2a3Y3B0quTnuWD80PJ+sFZyguyGmtSSSf2lQ8juYGs9rXKdLjnneSZbxxqsCq/4Q/4MZ85j+pIrQVX/CH/AAYz5zH9SRcm2w2FfgeH5cv2rlYCr/YV+B4fly/auVgICIiAovpzXqmp5DAzHUVNwNxTtMjw45API6LPzjfsUoWPS0MUWLdRMZicXOwNa3E45lzrDM9pQaf+S5atoNacEThnSxuyN/xZ5RnJyLW2YbkHGM1Cdsep0D4oJYmxwva57CWtDQ5ohllDSG2BsY8u8q1lR+3bSszK2CFsrhF5M6TBfo43GaMu78DiFY7ktdLsv0lvIS2KlmiaLjpvjDw8XO+zD7/JOXVyVlUuy7R1g6WjYZCzC8YnFtyBe1rXseDrXX3sf0nLUaLhknkMj8UjMTrXIZI5rb25AAKaKDV6v6u01Ewx0sDYmk3NrkuPNznEuPpK2iIgIiIBVO6X2O1U08srdLuAkke8Atku0PcXAG0lsr2ytwVwlU9pbabpWOeWNmhXOayR7Gnd1BxNa4gG4FjcC9xlmgxP5kqv++HfQk/+xfdPsVqmua46YdYOBybJfI3y+MXz/Otpf+5Hfoqn+C+4Nqel3Oa06Edm4D71UjiedkF0Bfq/Av1AREQFyttN0SaXSVWxjrtL9+L9EjffGFovxAJIv2c7rqlcr7S9K+UaSrHhuEB+5Au1p+JAjJcOsktPospLVV+bLNFin0XStBuXxidxIIzm+MtY8sQHoUsUQ2T6T3+iqZ2G27ZuDkADuehibbqIA9N1L1WRERAREQFUG2Gjw1UcnVJFb0xuz9T2q31ANsVHipopbZxy4T2NkaQf1mtXo4W2ssOeWN0lJtTajeUNM7r3LAe9rQ0+sLXbTosWjZ+wxu8JWe5eWymoxaOjb+Q+Rn65cPU4LZa8x4tH1Q/wXu+iMXuWY/Tl+/8Aa96fZGNip+5qj5x+7jViKuNih+IqP9cfZtVjqZ/Ukx+MCrHa799p/kSe1qs5VjtiPTp/kS+1i6cJ6sfnszn8JSHZZHh0ZB27x30pXlaLbFN/0zO2R3hgHvKlGz1ltG0nbC130ru96g22eotNEPyYHO+k4/8ABXB1z7+qZPTTjZ3T4NHUwt5zN5+lcX/tKRrX6vUxjpYIyLFkMbCORawD3LYLzWnczLrHYWJpTRcNQzd1ELJWXBwvaHC44Gx61loorG0fQRQRiKGJkcbb2Yxoa0XNzYDtWSiICIiAiIgKgdvx/pKn+afvZFfy5125T4tL2bxZTRsN+ZdI/L0OCQSsjYU7+imDlNMP17+9WEqr+D1UA0VRH1tqi48rPijt9Uq1EBERAREQEREBERAREQEREEZ2j6XdS6PnlYbPIbG09YMjgy47QCT6FzE6lxvkJJyz78m9varm286YFoKMHO/lDx2AOjjB7yZD+aFSRlIfJn2eoLnv9TtEaosvYRpd8VZ5Lj+KmY84T/aR5hw5HAHA87DkFf65K1U0r5LU09T1RShzvkElslvzC5dZscCAQbgi4I6wetarLF40+kRFpgREQFHdoNNvNH1APUzefo3B/wCypEtbrKwGkqAeBglv9By1SdWiUtG4lDtjEt6eoZfzZ7/SjZ/xUv1pbejqR/l5fs3KBbE351Y/0T4iUe4Kda2yYaGqPKnl+zcuuaP3p+rFPBCtiL/iqocpGHxZ/wDisxVZsMOVZ8qL6r1aazn9SVx+MCrDbNxp/kTfu1Z6rDbVwgP/AKJvZGt8LP7sfnsmbwTbUxmGgox/lofs2qt9qwxaRiYeBjhb9KZ4I9atDV1tqWnHKCIeDGqrdqbsOk4nHgGQO9DZnE+xXh/OfpKZPGFxoiLzOoiIgIiICIiAiqLavtLqaGsbTUm5sImvkLhvHYnOcMBAcMNmtB59JROHbbpLripXf7cg9kiDolc17Zz/AEzL/pQ/UW7g221x40VOe4yD3lQjXDTL6yqNbLGxmNrW4WuxDoDDfmgs/wCDo74qsH+JGfFrh7lcK5P0BpeaFkkcM7o2yEYsLizFhuACQL9ZyurE1I2jikp9zMx8xxlzXCVnRaQOj0yOvEfSpAuxFXUW12mPGmnHc6mP75Zke1GkP9XOPREfZIVROUWo1e1kgrA8wON2EB7XDC5uIEtJHI2OY5HktugIiICIiAiIgLxq6lkbHSSODWMaXuceDWtFyT3AL2VJbX9emzXoaZ94mn4+QHJ7mnKNp62gi5PWQBwBvJnTVa80oZpqvl0npBz2NJdNIGQsPU3zYweVmjE49XSKztsGrkVCaWKFoDvJvjHgWdK8OsXu7ePcrE2P6lGBnl1QwiaRtomHIxRu/GI6nu8QMsrkKJ/CLd9004/wD9dyxEajculrbnlh47UNT2U8VPW00TWQPijZK1gAax5aC19h1PvY9oHW5T/Y1rKKmjFO93x1MAztdF/Vu9AGE/J7VJdG0UdTo6GKZuKOWlja8HrDo29fUeu/UVRl6nV/SXDeMIIbfJtTASMr9TwQO4jkc7ManaRPNGnR6LXaB01DVwMqIH4mPHcWkcWuHU4HIhbBbcn6iIgLQ691e6oKl3OMxjvktGPrLfKL7QNCz1cDYYCwfGBz8bi24ANgLNPWQfQt49c8b7M23qdI5sUg+LqpOcrI/wBGzF+8U/0vo9tRBJA8uDZGOYS2wcA4WNrgi/oWr1G1fNFSthe5rpC50khb5pc88BfMgNDW367dXBSBXLfmvNoKV1XSPan6oxaPbI2J8jzI4Oc6Qtv0RYABoAAzPipCiLEzMzuViNdBVltqHRp+6b2MVmqtdswu2m5fGj02Yu3DerH57MZfCU51ckxUlO7nBEfGNpVabbqL4yCXqfG+InkWnEPru8FPtRJS7R1ITx3DG/QGHxyWXrBoGGsjEU7C5odjFiWlrgCLgjsJ8VnHf4eTcravNXTy1Q0p5TRQT3uXRjF2Pb0Xj6QK3C12gdDRUkIghBDAXO6RLjdxxE3PaVsVznW+jUdhERRRERAUS2nayy0FHvoGtMjpWRNLwXNbixEuIBF8mkDPiR3KWqu9ucD3aOaWsLmsnY+SwJwsDX9I26sRbn1XQUpURy1M0kwgmmlkeXuLGOcS4m9w2Npt7luKLUTSUpu2he2/XJgjPp3rsS2mxwTfyjHuS4R4ZDM25wlhacJc3hfFu7dfrXQaiKCpNjlfIfjZIIx2ve93g1tvWtZrvsuqKRsW6ElVjLg7cQPO7w2tiwlxzuc8vNXSCK6VyFX6Nnpnhs8MkTy0ODZGlpc3mAeI9inOzbVujryY55JmS2LmNZgDXBtsRDyHEkXGRA7znac7ZtYaeONtI+lZPK9u8bjJAgbm0S3b0sRIcAGkXwuueowDYxCW6WjBINopTccDdot7URZTdkND1vqD+fGPZGoJtR0HR6NEUcEMsk0wcQXydGMNsL2a0XJLshe2RV9rQ606pU9eGCoa67Dia5jsLhe1xyINhcHkioJsLpHRvrQ+xNoM23sbb69r96tlafVrVuGiY5kOI4jdznkFxtw4ACwz6utbhAREQEREHnUTNY1z3uDWtaXOJ4ANFyT3AKr6/bdTNJENLNJyLi2IHj3keHWrNraRksb4pG4mPaWObmMTXCxFxnwUYds00WTiNE0n5ctvDGixr3VLp3aHX6QO4iaY2v6Ihpw50kg5Of5xGedg0c1L9nWywxObVV7Wl7bOjgyc2M8Q6Q8HOHU0ZDjc5WsTQmrlLSYvJqaOIutiLRm63AEnM8StqsxX3lqb+0dBUp8I6mH3HJbM72MnmBgcB63eJV1qp/hCQ3paZx6pnC/a5hy/V9StuyVnUrC1SfioaQ86aE+MTV8a1aswV8BhqG5cWPbk+N35TDz7OB614bPnX0ZQ/NYR4RtCkCrLn+t1Z0voZ7pKSR74L3L4RjaRzlgdextxIBy6wvSk25VIbhkp6d7upzXOj9Jb0vaFfZCxnaNhPGCM97G/wWdN82+8NFqDrczSUDpWsLHsfu3tJDrHC11wR+Kb9fIqTrzhgazzGNb8kAexei0wIiICIiAiIgKFbTNCTVMcO4jxlj3YgC0EBwGfSIvmFNUWqXmlotCWrzRqUe1BoZYKGGKdmCRuMFtwbAvcW3IJF8JCkKIpM7nax0ERFAREQEREBfhC/UQeUNO1t8LGtvxwgC/fZeqIgIiIIhr9qIzSQY7e7qVgLQ8NxhzDnhcLjgcxnlc816akajQaOaS34yYizpXNAdhy6DRnZtxfmevgFK0QEREBERAREQEREBERAREQFHdedW/L6cQhzQ5sjZAXXLcg5pvhz4OPpAUiRBrtXdHGnpYackExRtjJbcA4Ra4BzAWxREBERAREQEREBERAREQEREBERAREQEREBERAREQEREBERAREQEREBERAREQEREBERAREQEREBERAREQERE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5780" name="AutoShape 4" descr="data:image/jpeg;base64,/9j/4AAQSkZJRgABAQAAAQABAAD/2wCEAAkGBxQTEhUSEhAVFhQXFRkUFxgWFxUUFhQYFRcXFxgXFhgYHCggHBwlGxcXITEiJSkrLi4uFx80ODMsNygtLisBCgoKDg0OGxAQGi0cHCQtNywsLCwtKywsLCwsLCwsLCwsLCwsLCwsLCwsLCwsLCwsLCwsLCwsLCwsLDcrLCwsN//AABEIAJEBXAMBIgACEQEDEQH/xAAcAAEAAgMBAQEAAAAAAAAAAAAABgcEBQgDAgH/xABSEAABAwICBgUGBwsLAgcAAAABAAIDBBESIQUGBxMxUSJBYXGRFDKBobHBCCNydJKysyQzNUJSgpOiwsPRFRclQ1NVY2Rzg9I0REVUYqOk0+H/xAAYAQEBAQEBAAAAAAAAAAAAAAAAAQIDBP/EACsRAQACAgAFAgUEAwAAAAAAAAABAgMRBBIhMTIzQRNRcYHwIiNCwTRhkf/aAAwDAQACEQMRAD8AvFERAREQEREBERAREQEREBERAREQEREBERAREKAigms21jR9ISwSmeQZFsADwDyLyQzvAJPYoLpHbRWy5UtDHE38qUukNuf4o9qC9UXM1brVpee+80k9gPVEBHbsvGGn1rWOinObq2pJ6zvX+9xQdWIqB2OaXqGaT8mM8kkMkb8Qe5zsJY3EHi5NiD0fzuwK/kBERAREQEX442zUV0rtI0ZTm0ldGXXtaPFMb8juwbelBK0VZ1O27RzTZjKiTtEbWj9d4PqXzJtlpt2ZBA697BrntaT4AhNG1nIqio9uEb34X0rY2/lOnxeoRj2r60ntqYz7zAyX/cc30+YUFtoqXh25Ei7qNgPISOPrwLwZt4f0sVCwWGVpXZnkfi8k0LvRUjD8IAXs/RuXNtQD6jEPatxRbdqJ1t5TVLO0CN4Hg8H1ILWRanVzWOnrozJTSFzQbOBa5jmnkQ4Dx4LbICIiAiIgIiICIiAiIgIiICIiAiIgIiICIiAqy2/aWkh0eyONxbv5t28jImMMc4t7iQAeYuOtWaqn+EWz7ipjyqgPGKT+CCptF0LGsa4NBJaCTxOYvlyWwAWk0TXbsBkuTSMTHHhY9R7PZdb4DkqPkBeNXNhBPh3rKDFpa8ullbFD03khjWtIuXyODWi/C+dvSgtXYBoa4qK5wuXHyeIkZ4W2fK785xaPzCrhWm1P0GKKjgpQQTGyziMg57rue70uJK3KgIiICIiDVa1Uolo6iMyCMOhfd5FwwYSS4gcQLLkOemDXubc5Ejlw7l2Hp2lMtNPECAXwyMBPAF7C0E9ma5Cr4zvHHKxcSDcG4JPJSVh+U8bbjIenNSWOFpiDWMaCSSSGgus1tyAOJJ5KJh1jxHitrHpWPdljjne449XoU6rKW6qQhs7m5OwuLbgZGy2Gtjrj0qFaG1kZA7FYkce/1L10xrgJuDSMz60XcM2F1mkLWTOsHDmPesGPTYt1+Cx5dJA3zPgnVdw8JQF+wRjkF5OlB/G9S9qOLE4YSXHk1rnH1Ik6dIbEqFjKFz23u+Q3zuOgABblxKsJQfY9E5ujw18b2Heuye1zLghuYxAXHaFOFpgReFdVNijfK6+FjXPNuNmi5t4KAT7TwfMp7driHeoEe1dKYr38Y2za9a95WMirCTX5zuL3t7GtYB7SfWvE6yRu890rvlXd4XJVnBkj+Mp8SnzWqiq5mnIepxHof7gvRunI+qcj0yBT4WSP4z/xeevzWairhmmx/wCad+kePa5ew03yqnfpL+9Z5LfKV3HzWCiq+s13bH/3TieTTi9y0tXtPqOEV+94Z7LH3LVcV7eyTaIXUigGy3WmorTUCoc1273ZaWtDbY8YIy4+aCp+s2rNZ1KxOxYWltKw00e9qJmRR3AxPIaLngO9Zqq/4Q/4MZ85Z9SRZVY2jdIxVEYlglbJG69nsIc02NjmORBCylX+wr8Dw/Lm+1crAQEREBERAVLfCNqHWo47dA7557XN3bR4BzvFXSo7rxqnFpGn3MhwPaccUgFzG+xFyPxmkEgt6+wgEBzr5I10bWOFwGi3ZlxC01fTOgtgldY8ACRa3cbKWaW1F0rRG3kxqIhwdCDKLfJb8YPS2wUO03PI5zWyQujc0HouBBzPGxAPV6lUYktQ53nPce9xPtKk+qdDbSOj44wS908L39gbIx57gA1x9Ci9JSPlkZExt5JHNYxuQxOeQ1ozyzJHFdE7L9mJon+WVb2yVRBDQ3pNhxCxOIjpPLcr5AAkC/FQWaiIiiIiAiIgLUVmq9FLnLQ0zzzdDG4+JatuiCOO1C0af/Dab0RMHsC8zs80Z/d1P9ABSdEEUl2d6Mwm2j4Bkfxexcpigfa+S7WIXK21TRLaTSM8NO4tiAY8MuejjaHFrb8Re/jbqRYT/YTqpST0k8lTSxTSCoMd5GiQBrY43ANDshm93flyCtCPU7R7c26OpB3U8P8AxWLs60LFS0EDYR98jZM9xveSSRjS5xvmOoW6gAFJURgw6Hp2+bTQt+TGwewLMZGBwAHcLL6RAREQY2kqQTRSRONhIxzCRxAcCLjxXOle0xl1nB4a4tB83EASAbZ2va66QqHWY4jqaT4Bc4U7Mbomn8aRjT+c4D3r38FMxFpebP3hnSaImb5zSO9rx7QtbXVu5IDg43v5gLrWtx5cV0uqq23QC9K4D+2B/wDaPuKYeKy3vFZlb4aRG9IDRaQ3gu29gbZ5G9gevvWcyV/I+pTTY/oeCakmM1PHIRUuAL2NcQN1FkCRe1yfFTV+qFGf+2aPklzfqlL8bkraY1EpHD0mN9VNCZ/5J8E8rPWPEK3JNRqQ8GPb3Pd7yVB9a9FspajdMLi0sa/pEE9IuB4AZdFduH4u2S3LMQ55cEUruJQAU7pHEtGRcc8gOK+qzRT2YC6+F97HCQDa18JPHiFaOybQ0ElO+WSJr5GzuYC7pAANYRZpyv0jnZZO2CC9PA7lNh9DmOP7IXGMk2zcs9tus1iMe47vHYu5ohqIw0BzZQSetzXN6N+diHeKsUlVbsbNp6sdWCE/aKzavFgdg87CcPyrG3rXm4iNZJh1xzusPZVf8If8GM+cx/UkVPGPTvLSn/y1rtOt0mIx5b5busQt5Rv8GKxtbeZXtf1ri26C2FfgeH5cv2rlYC5A0MzSu6Hknl+5ucO48o3d79K2DK973W30ZHp3fRZaT++M87ynD5w87FlbnfJB1QtZrBrBT0Ue9qpmxsvYXuS48bNaLlx7gtmFCdpuoQ0pHHhm3U0OPdkjExwfhxNeBn+I3McORQa2TbXo4GwFQ4cxEAP1nA+pfUe2nRp4+UN74ifqkqsqvY3pRg6LYJfkS2v3bxrVr/5stL3t/J7v0tPbx3iIuA7ZdGflzfoXrFm220I82Crf3MiA/WkB9SpjWHU+vomNfU0rmtcCbttK1liBZ7mXDTmLXOaj7ZXEgZ2vbLq9KC+ZtuMf9Xo+U/LkYz2Byhet+v7a6emlloGBkG8xMdI2TeiQNsCTHlYtvwKi2h3UzCfKKR898h90uiwjmAyI3PeVvIY9ETYIY6OsEzr+ZVwZ2/FxSi1+zCPSg2Oq2uVFDpNlU6mMEIpzCWxtY8NeXl28swN6srgEroLRukI54mTQyNkjeLtc03BH8b5W6iFzNQahTVVU+lpojC6Ngkl8onZMGBxAaC+CIAOIucNjkOpdDal6utoKSOla4vw3LnHLE95xOIHULnIcrIreIiICIiAiIgIiICIiAuWtqGkHzaSrDjJaH7kYfNwxANt0QQTfFe54k8OC6lXJOlIw6aqNyD5RNkOGcjlJnTVY26P2aaRNRoukke4OdugxxFuMZLM7E59HPt6hwUnVd7CD/RTRymlHf0r+9WIqzIiIgIiIPx7bgjnkub4GbuaNruLJmg9mB4B9i6RXP2vNLuq6paB/WGQf7gEn7S9vBz5V/wBOGeO0ugVXW2iL7ngdymLfpMcf2VYFNKHsa8cHNDh6RdQ7a5Fegv8AkzMd44m/tLhw86y1dMnWksXYsPuKX5y77KJWAq+2Ln7kmH+Zd9lErBUzepJTxgVXbUDarZ/oN9UkitFVftXFqiE84iPB5/iu3BerDHEeDa7Hv+jk+cv+pGvva4PuSL5w37OVfeyJltHg/lSynwdh/ZXhtek+5oW857+Eb/4hMf8Ak/ct6X2a3Y3B0quTnuWD80PJ+sFZyguyGmtSSSf2lQ8juYGs9rXKdLjnneSZbxxqsCq/4Q/4MZ85j+pIrQVX/CH/AAYz5zH9SRcm2w2FfgeH5cv2rlYCr/YV+B4fly/auVgICIiAovpzXqmp5DAzHUVNwNxTtMjw45API6LPzjfsUoWPS0MUWLdRMZicXOwNa3E45lzrDM9pQaf+S5atoNacEThnSxuyN/xZ5RnJyLW2YbkHGM1Cdsep0D4oJYmxwva57CWtDQ5ohllDSG2BsY8u8q1lR+3bSszK2CFsrhF5M6TBfo43GaMu78DiFY7ktdLsv0lvIS2KlmiaLjpvjDw8XO+zD7/JOXVyVlUuy7R1g6WjYZCzC8YnFtyBe1rXseDrXX3sf0nLUaLhknkMj8UjMTrXIZI5rb25AAKaKDV6v6u01Ewx0sDYmk3NrkuPNznEuPpK2iIgIiIBVO6X2O1U08srdLuAkke8Atku0PcXAG0lsr2ytwVwlU9pbabpWOeWNmhXOayR7Gnd1BxNa4gG4FjcC9xlmgxP5kqv++HfQk/+xfdPsVqmua46YdYOBybJfI3y+MXz/Otpf+5Hfoqn+C+4Nqel3Oa06Edm4D71UjiedkF0Bfq/Av1AREQFyttN0SaXSVWxjrtL9+L9EjffGFovxAJIv2c7rqlcr7S9K+UaSrHhuEB+5Au1p+JAjJcOsktPospLVV+bLNFin0XStBuXxidxIIzm+MtY8sQHoUsUQ2T6T3+iqZ2G27ZuDkADuehibbqIA9N1L1WRERAREQFUG2Gjw1UcnVJFb0xuz9T2q31ANsVHipopbZxy4T2NkaQf1mtXo4W2ssOeWN0lJtTajeUNM7r3LAe9rQ0+sLXbTosWjZ+wxu8JWe5eWymoxaOjb+Q+Rn65cPU4LZa8x4tH1Q/wXu+iMXuWY/Tl+/8Aa96fZGNip+5qj5x+7jViKuNih+IqP9cfZtVjqZ/Ukx+MCrHa799p/kSe1qs5VjtiPTp/kS+1i6cJ6sfnszn8JSHZZHh0ZB27x30pXlaLbFN/0zO2R3hgHvKlGz1ltG0nbC130ru96g22eotNEPyYHO+k4/8ABXB1z7+qZPTTjZ3T4NHUwt5zN5+lcX/tKRrX6vUxjpYIyLFkMbCORawD3LYLzWnczLrHYWJpTRcNQzd1ELJWXBwvaHC44Gx61loorG0fQRQRiKGJkcbb2Yxoa0XNzYDtWSiICIiAiIgKgdvx/pKn+afvZFfy5125T4tL2bxZTRsN+ZdI/L0OCQSsjYU7+imDlNMP17+9WEqr+D1UA0VRH1tqi48rPijt9Uq1EBERAREQEREBERAREQEREEZ2j6XdS6PnlYbPIbG09YMjgy47QCT6FzE6lxvkJJyz78m9varm286YFoKMHO/lDx2AOjjB7yZD+aFSRlIfJn2eoLnv9TtEaosvYRpd8VZ5Lj+KmY84T/aR5hw5HAHA87DkFf65K1U0r5LU09T1RShzvkElslvzC5dZscCAQbgi4I6wetarLF40+kRFpgREQFHdoNNvNH1APUzefo3B/wCypEtbrKwGkqAeBglv9By1SdWiUtG4lDtjEt6eoZfzZ7/SjZ/xUv1pbejqR/l5fs3KBbE351Y/0T4iUe4Kda2yYaGqPKnl+zcuuaP3p+rFPBCtiL/iqocpGHxZ/wDisxVZsMOVZ8qL6r1aazn9SVx+MCrDbNxp/kTfu1Z6rDbVwgP/AKJvZGt8LP7sfnsmbwTbUxmGgox/lofs2qt9qwxaRiYeBjhb9KZ4I9atDV1tqWnHKCIeDGqrdqbsOk4nHgGQO9DZnE+xXh/OfpKZPGFxoiLzOoiIgIiICIiAiqLavtLqaGsbTUm5sImvkLhvHYnOcMBAcMNmtB59JROHbbpLripXf7cg9kiDolc17Zz/AEzL/pQ/UW7g221x40VOe4yD3lQjXDTL6yqNbLGxmNrW4WuxDoDDfmgs/wCDo74qsH+JGfFrh7lcK5P0BpeaFkkcM7o2yEYsLizFhuACQL9ZyurE1I2jikp9zMx8xxlzXCVnRaQOj0yOvEfSpAuxFXUW12mPGmnHc6mP75Zke1GkP9XOPREfZIVROUWo1e1kgrA8wON2EB7XDC5uIEtJHI2OY5HktugIiICIiAiIgLxq6lkbHSSODWMaXuceDWtFyT3AL2VJbX9emzXoaZ94mn4+QHJ7mnKNp62gi5PWQBwBvJnTVa80oZpqvl0npBz2NJdNIGQsPU3zYweVmjE49XSKztsGrkVCaWKFoDvJvjHgWdK8OsXu7ePcrE2P6lGBnl1QwiaRtomHIxRu/GI6nu8QMsrkKJ/CLd9004/wD9dyxEajculrbnlh47UNT2U8VPW00TWQPijZK1gAax5aC19h1PvY9oHW5T/Y1rKKmjFO93x1MAztdF/Vu9AGE/J7VJdG0UdTo6GKZuKOWlja8HrDo29fUeu/UVRl6nV/SXDeMIIbfJtTASMr9TwQO4jkc7ManaRPNGnR6LXaB01DVwMqIH4mPHcWkcWuHU4HIhbBbcn6iIgLQ691e6oKl3OMxjvktGPrLfKL7QNCz1cDYYCwfGBz8bi24ANgLNPWQfQt49c8b7M23qdI5sUg+LqpOcrI/wBGzF+8U/0vo9tRBJA8uDZGOYS2wcA4WNrgi/oWr1G1fNFSthe5rpC50khb5pc88BfMgNDW367dXBSBXLfmvNoKV1XSPan6oxaPbI2J8jzI4Oc6Qtv0RYABoAAzPipCiLEzMzuViNdBVltqHRp+6b2MVmqtdswu2m5fGj02Yu3DerH57MZfCU51ckxUlO7nBEfGNpVabbqL4yCXqfG+InkWnEPru8FPtRJS7R1ITx3DG/QGHxyWXrBoGGsjEU7C5odjFiWlrgCLgjsJ8VnHf4eTcravNXTy1Q0p5TRQT3uXRjF2Pb0Xj6QK3C12gdDRUkIghBDAXO6RLjdxxE3PaVsVznW+jUdhERRRERAUS2nayy0FHvoGtMjpWRNLwXNbixEuIBF8mkDPiR3KWqu9ucD3aOaWsLmsnY+SwJwsDX9I26sRbn1XQUpURy1M0kwgmmlkeXuLGOcS4m9w2Npt7luKLUTSUpu2he2/XJgjPp3rsS2mxwTfyjHuS4R4ZDM25wlhacJc3hfFu7dfrXQaiKCpNjlfIfjZIIx2ve93g1tvWtZrvsuqKRsW6ElVjLg7cQPO7w2tiwlxzuc8vNXSCK6VyFX6Nnpnhs8MkTy0ODZGlpc3mAeI9inOzbVujryY55JmS2LmNZgDXBtsRDyHEkXGRA7znac7ZtYaeONtI+lZPK9u8bjJAgbm0S3b0sRIcAGkXwuueowDYxCW6WjBINopTccDdot7URZTdkND1vqD+fGPZGoJtR0HR6NEUcEMsk0wcQXydGMNsL2a0XJLshe2RV9rQ606pU9eGCoa67Dia5jsLhe1xyINhcHkioJsLpHRvrQ+xNoM23sbb69r96tlafVrVuGiY5kOI4jdznkFxtw4ACwz6utbhAREQEREHnUTNY1z3uDWtaXOJ4ANFyT3AKr6/bdTNJENLNJyLi2IHj3keHWrNraRksb4pG4mPaWObmMTXCxFxnwUYds00WTiNE0n5ctvDGixr3VLp3aHX6QO4iaY2v6Ihpw50kg5Of5xGedg0c1L9nWywxObVV7Wl7bOjgyc2M8Q6Q8HOHU0ZDjc5WsTQmrlLSYvJqaOIutiLRm63AEnM8StqsxX3lqb+0dBUp8I6mH3HJbM72MnmBgcB63eJV1qp/hCQ3paZx6pnC/a5hy/V9StuyVnUrC1SfioaQ86aE+MTV8a1aswV8BhqG5cWPbk+N35TDz7OB614bPnX0ZQ/NYR4RtCkCrLn+t1Z0voZ7pKSR74L3L4RjaRzlgdextxIBy6wvSk25VIbhkp6d7upzXOj9Jb0vaFfZCxnaNhPGCM97G/wWdN82+8NFqDrczSUDpWsLHsfu3tJDrHC11wR+Kb9fIqTrzhgazzGNb8kAexei0wIiICIiAiIgKFbTNCTVMcO4jxlj3YgC0EBwGfSIvmFNUWqXmlotCWrzRqUe1BoZYKGGKdmCRuMFtwbAvcW3IJF8JCkKIpM7nax0ERFAREQEREBfhC/UQeUNO1t8LGtvxwgC/fZeqIgIiIIhr9qIzSQY7e7qVgLQ8NxhzDnhcLjgcxnlc816akajQaOaS34yYizpXNAdhy6DRnZtxfmevgFK0QEREBERAREQEREBERAREQFHdedW/L6cQhzQ5sjZAXXLcg5pvhz4OPpAUiRBrtXdHGnpYackExRtjJbcA4Ra4BzAWxREBERAREQEREBERAREQEREBERAREQEREBERAREQEREBERAREQEREBERAREQEREBERAREQEREBERAREQERE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5781" name="AutoShape 6" descr="data:image/jpeg;base64,/9j/4AAQSkZJRgABAQAAAQABAAD/2wCEAAkGBxQTEhUSEhAVFhQXFRkUFxgWFxUUFhQYFRcXFxgXFhgYHCggHBwlGxcXITEiJSkrLi4uFx80ODMsNygtLisBCgoKDg0OGxAQGi0cHCQtNywsLCwtKywsLCwsLCwsLCwsLCwsLCwsLCwsLCwsLCwsLCwsLCwsLCwsLDcrLCwsN//AABEIAJEBXAMBIgACEQEDEQH/xAAcAAEAAgMBAQEAAAAAAAAAAAAABgcEBQgDAgH/xABSEAABAwICBgUGBwsLAgcAAAABAAIDBBESIQUGBxMxUSJBYXGRFDKBobHBCCNydJKysyQzNUJSgpOiwsPRFRclQ1NVY2Rzg9I0REVUYqOk0+H/xAAYAQEBAQEBAAAAAAAAAAAAAAAAAQIDBP/EACsRAQACAgAFAgUEAwAAAAAAAAABAgMRBBIhMTIzQRNRcYHwIiNCwTRhkf/aAAwDAQACEQMRAD8AvFERAREQEREBERAREQEREBERAREQEREBERAREKAigms21jR9ISwSmeQZFsADwDyLyQzvAJPYoLpHbRWy5UtDHE38qUukNuf4o9qC9UXM1brVpee+80k9gPVEBHbsvGGn1rWOinObq2pJ6zvX+9xQdWIqB2OaXqGaT8mM8kkMkb8Qe5zsJY3EHi5NiD0fzuwK/kBERAREQEX442zUV0rtI0ZTm0ldGXXtaPFMb8juwbelBK0VZ1O27RzTZjKiTtEbWj9d4PqXzJtlpt2ZBA697BrntaT4AhNG1nIqio9uEb34X0rY2/lOnxeoRj2r60ntqYz7zAyX/cc30+YUFtoqXh25Ei7qNgPISOPrwLwZt4f0sVCwWGVpXZnkfi8k0LvRUjD8IAXs/RuXNtQD6jEPatxRbdqJ1t5TVLO0CN4Hg8H1ILWRanVzWOnrozJTSFzQbOBa5jmnkQ4Dx4LbICIiAiIgIiICIiAiIgIiICIiAiIgIiICIiAqy2/aWkh0eyONxbv5t28jImMMc4t7iQAeYuOtWaqn+EWz7ipjyqgPGKT+CCptF0LGsa4NBJaCTxOYvlyWwAWk0TXbsBkuTSMTHHhY9R7PZdb4DkqPkBeNXNhBPh3rKDFpa8ullbFD03khjWtIuXyODWi/C+dvSgtXYBoa4qK5wuXHyeIkZ4W2fK785xaPzCrhWm1P0GKKjgpQQTGyziMg57rue70uJK3KgIiICIiDVa1Uolo6iMyCMOhfd5FwwYSS4gcQLLkOemDXubc5Ejlw7l2Hp2lMtNPECAXwyMBPAF7C0E9ma5Cr4zvHHKxcSDcG4JPJSVh+U8bbjIenNSWOFpiDWMaCSSSGgus1tyAOJJ5KJh1jxHitrHpWPdljjne449XoU6rKW6qQhs7m5OwuLbgZGy2Gtjrj0qFaG1kZA7FYkce/1L10xrgJuDSMz60XcM2F1mkLWTOsHDmPesGPTYt1+Cx5dJA3zPgnVdw8JQF+wRjkF5OlB/G9S9qOLE4YSXHk1rnH1Ik6dIbEqFjKFz23u+Q3zuOgABblxKsJQfY9E5ujw18b2Heuye1zLghuYxAXHaFOFpgReFdVNijfK6+FjXPNuNmi5t4KAT7TwfMp7driHeoEe1dKYr38Y2za9a95WMirCTX5zuL3t7GtYB7SfWvE6yRu890rvlXd4XJVnBkj+Mp8SnzWqiq5mnIepxHof7gvRunI+qcj0yBT4WSP4z/xeevzWairhmmx/wCad+kePa5ew03yqnfpL+9Z5LfKV3HzWCiq+s13bH/3TieTTi9y0tXtPqOEV+94Z7LH3LVcV7eyTaIXUigGy3WmorTUCoc1273ZaWtDbY8YIy4+aCp+s2rNZ1KxOxYWltKw00e9qJmRR3AxPIaLngO9Zqq/4Q/4MZ85Z9SRZVY2jdIxVEYlglbJG69nsIc02NjmORBCylX+wr8Dw/Lm+1crAQEREBERAVLfCNqHWo47dA7557XN3bR4BzvFXSo7rxqnFpGn3MhwPaccUgFzG+xFyPxmkEgt6+wgEBzr5I10bWOFwGi3ZlxC01fTOgtgldY8ACRa3cbKWaW1F0rRG3kxqIhwdCDKLfJb8YPS2wUO03PI5zWyQujc0HouBBzPGxAPV6lUYktQ53nPce9xPtKk+qdDbSOj44wS908L39gbIx57gA1x9Ci9JSPlkZExt5JHNYxuQxOeQ1ozyzJHFdE7L9mJon+WVb2yVRBDQ3pNhxCxOIjpPLcr5AAkC/FQWaiIiiIiAiIgLUVmq9FLnLQ0zzzdDG4+JatuiCOO1C0af/Dab0RMHsC8zs80Z/d1P9ABSdEEUl2d6Mwm2j4Bkfxexcpigfa+S7WIXK21TRLaTSM8NO4tiAY8MuejjaHFrb8Re/jbqRYT/YTqpST0k8lTSxTSCoMd5GiQBrY43ANDshm93flyCtCPU7R7c26OpB3U8P8AxWLs60LFS0EDYR98jZM9xveSSRjS5xvmOoW6gAFJURgw6Hp2+bTQt+TGwewLMZGBwAHcLL6RAREQY2kqQTRSRONhIxzCRxAcCLjxXOle0xl1nB4a4tB83EASAbZ2va66QqHWY4jqaT4Bc4U7Mbomn8aRjT+c4D3r38FMxFpebP3hnSaImb5zSO9rx7QtbXVu5IDg43v5gLrWtx5cV0uqq23QC9K4D+2B/wDaPuKYeKy3vFZlb4aRG9IDRaQ3gu29gbZ5G9gevvWcyV/I+pTTY/oeCakmM1PHIRUuAL2NcQN1FkCRe1yfFTV+qFGf+2aPklzfqlL8bkraY1EpHD0mN9VNCZ/5J8E8rPWPEK3JNRqQ8GPb3Pd7yVB9a9FspajdMLi0sa/pEE9IuB4AZdFduH4u2S3LMQ55cEUruJQAU7pHEtGRcc8gOK+qzRT2YC6+F97HCQDa18JPHiFaOybQ0ElO+WSJr5GzuYC7pAANYRZpyv0jnZZO2CC9PA7lNh9DmOP7IXGMk2zcs9tus1iMe47vHYu5ohqIw0BzZQSetzXN6N+diHeKsUlVbsbNp6sdWCE/aKzavFgdg87CcPyrG3rXm4iNZJh1xzusPZVf8If8GM+cx/UkVPGPTvLSn/y1rtOt0mIx5b5busQt5Rv8GKxtbeZXtf1ri26C2FfgeH5cv2rlYC5A0MzSu6Hknl+5ucO48o3d79K2DK973W30ZHp3fRZaT++M87ynD5w87FlbnfJB1QtZrBrBT0Ue9qpmxsvYXuS48bNaLlx7gtmFCdpuoQ0pHHhm3U0OPdkjExwfhxNeBn+I3McORQa2TbXo4GwFQ4cxEAP1nA+pfUe2nRp4+UN74ifqkqsqvY3pRg6LYJfkS2v3bxrVr/5stL3t/J7v0tPbx3iIuA7ZdGflzfoXrFm220I82Crf3MiA/WkB9SpjWHU+vomNfU0rmtcCbttK1liBZ7mXDTmLXOaj7ZXEgZ2vbLq9KC+ZtuMf9Xo+U/LkYz2Byhet+v7a6emlloGBkG8xMdI2TeiQNsCTHlYtvwKi2h3UzCfKKR898h90uiwjmAyI3PeVvIY9ETYIY6OsEzr+ZVwZ2/FxSi1+zCPSg2Oq2uVFDpNlU6mMEIpzCWxtY8NeXl28swN6srgEroLRukI54mTQyNkjeLtc03BH8b5W6iFzNQahTVVU+lpojC6Ngkl8onZMGBxAaC+CIAOIucNjkOpdDal6utoKSOla4vw3LnHLE95xOIHULnIcrIreIiICIiAiIgIiICIiAuWtqGkHzaSrDjJaH7kYfNwxANt0QQTfFe54k8OC6lXJOlIw6aqNyD5RNkOGcjlJnTVY26P2aaRNRoukke4OdugxxFuMZLM7E59HPt6hwUnVd7CD/RTRymlHf0r+9WIqzIiIgIiIPx7bgjnkub4GbuaNruLJmg9mB4B9i6RXP2vNLuq6paB/WGQf7gEn7S9vBz5V/wBOGeO0ugVXW2iL7ngdymLfpMcf2VYFNKHsa8cHNDh6RdQ7a5Fegv8AkzMd44m/tLhw86y1dMnWksXYsPuKX5y77KJWAq+2Ln7kmH+Zd9lErBUzepJTxgVXbUDarZ/oN9UkitFVftXFqiE84iPB5/iu3BerDHEeDa7Hv+jk+cv+pGvva4PuSL5w37OVfeyJltHg/lSynwdh/ZXhtek+5oW857+Eb/4hMf8Ak/ct6X2a3Y3B0quTnuWD80PJ+sFZyguyGmtSSSf2lQ8juYGs9rXKdLjnneSZbxxqsCq/4Q/4MZ85j+pIrQVX/CH/AAYz5zH9SRcm2w2FfgeH5cv2rlYCr/YV+B4fly/auVgICIiAovpzXqmp5DAzHUVNwNxTtMjw45API6LPzjfsUoWPS0MUWLdRMZicXOwNa3E45lzrDM9pQaf+S5atoNacEThnSxuyN/xZ5RnJyLW2YbkHGM1Cdsep0D4oJYmxwva57CWtDQ5ohllDSG2BsY8u8q1lR+3bSszK2CFsrhF5M6TBfo43GaMu78DiFY7ktdLsv0lvIS2KlmiaLjpvjDw8XO+zD7/JOXVyVlUuy7R1g6WjYZCzC8YnFtyBe1rXseDrXX3sf0nLUaLhknkMj8UjMTrXIZI5rb25AAKaKDV6v6u01Ewx0sDYmk3NrkuPNznEuPpK2iIgIiIBVO6X2O1U08srdLuAkke8Atku0PcXAG0lsr2ytwVwlU9pbabpWOeWNmhXOayR7Gnd1BxNa4gG4FjcC9xlmgxP5kqv++HfQk/+xfdPsVqmua46YdYOBybJfI3y+MXz/Otpf+5Hfoqn+C+4Nqel3Oa06Edm4D71UjiedkF0Bfq/Av1AREQFyttN0SaXSVWxjrtL9+L9EjffGFovxAJIv2c7rqlcr7S9K+UaSrHhuEB+5Au1p+JAjJcOsktPospLVV+bLNFin0XStBuXxidxIIzm+MtY8sQHoUsUQ2T6T3+iqZ2G27ZuDkADuehibbqIA9N1L1WRERAREQFUG2Gjw1UcnVJFb0xuz9T2q31ANsVHipopbZxy4T2NkaQf1mtXo4W2ssOeWN0lJtTajeUNM7r3LAe9rQ0+sLXbTosWjZ+wxu8JWe5eWymoxaOjb+Q+Rn65cPU4LZa8x4tH1Q/wXu+iMXuWY/Tl+/8Aa96fZGNip+5qj5x+7jViKuNih+IqP9cfZtVjqZ/Ukx+MCrHa799p/kSe1qs5VjtiPTp/kS+1i6cJ6sfnszn8JSHZZHh0ZB27x30pXlaLbFN/0zO2R3hgHvKlGz1ltG0nbC130ru96g22eotNEPyYHO+k4/8ABXB1z7+qZPTTjZ3T4NHUwt5zN5+lcX/tKRrX6vUxjpYIyLFkMbCORawD3LYLzWnczLrHYWJpTRcNQzd1ELJWXBwvaHC44Gx61loorG0fQRQRiKGJkcbb2Yxoa0XNzYDtWSiICIiAiIgKgdvx/pKn+afvZFfy5125T4tL2bxZTRsN+ZdI/L0OCQSsjYU7+imDlNMP17+9WEqr+D1UA0VRH1tqi48rPijt9Uq1EBERAREQEREBERAREQEREEZ2j6XdS6PnlYbPIbG09YMjgy47QCT6FzE6lxvkJJyz78m9varm286YFoKMHO/lDx2AOjjB7yZD+aFSRlIfJn2eoLnv9TtEaosvYRpd8VZ5Lj+KmY84T/aR5hw5HAHA87DkFf65K1U0r5LU09T1RShzvkElslvzC5dZscCAQbgi4I6wetarLF40+kRFpgREQFHdoNNvNH1APUzefo3B/wCypEtbrKwGkqAeBglv9By1SdWiUtG4lDtjEt6eoZfzZ7/SjZ/xUv1pbejqR/l5fs3KBbE351Y/0T4iUe4Kda2yYaGqPKnl+zcuuaP3p+rFPBCtiL/iqocpGHxZ/wDisxVZsMOVZ8qL6r1aazn9SVx+MCrDbNxp/kTfu1Z6rDbVwgP/AKJvZGt8LP7sfnsmbwTbUxmGgox/lofs2qt9qwxaRiYeBjhb9KZ4I9atDV1tqWnHKCIeDGqrdqbsOk4nHgGQO9DZnE+xXh/OfpKZPGFxoiLzOoiIgIiICIiAiqLavtLqaGsbTUm5sImvkLhvHYnOcMBAcMNmtB59JROHbbpLripXf7cg9kiDolc17Zz/AEzL/pQ/UW7g221x40VOe4yD3lQjXDTL6yqNbLGxmNrW4WuxDoDDfmgs/wCDo74qsH+JGfFrh7lcK5P0BpeaFkkcM7o2yEYsLizFhuACQL9ZyurE1I2jikp9zMx8xxlzXCVnRaQOj0yOvEfSpAuxFXUW12mPGmnHc6mP75Zke1GkP9XOPREfZIVROUWo1e1kgrA8wON2EB7XDC5uIEtJHI2OY5HktugIiICIiAiIgLxq6lkbHSSODWMaXuceDWtFyT3AL2VJbX9emzXoaZ94mn4+QHJ7mnKNp62gi5PWQBwBvJnTVa80oZpqvl0npBz2NJdNIGQsPU3zYweVmjE49XSKztsGrkVCaWKFoDvJvjHgWdK8OsXu7ePcrE2P6lGBnl1QwiaRtomHIxRu/GI6nu8QMsrkKJ/CLd9004/wD9dyxEajculrbnlh47UNT2U8VPW00TWQPijZK1gAax5aC19h1PvY9oHW5T/Y1rKKmjFO93x1MAztdF/Vu9AGE/J7VJdG0UdTo6GKZuKOWlja8HrDo29fUeu/UVRl6nV/SXDeMIIbfJtTASMr9TwQO4jkc7ManaRPNGnR6LXaB01DVwMqIH4mPHcWkcWuHU4HIhbBbcn6iIgLQ691e6oKl3OMxjvktGPrLfKL7QNCz1cDYYCwfGBz8bi24ANgLNPWQfQt49c8b7M23qdI5sUg+LqpOcrI/wBGzF+8U/0vo9tRBJA8uDZGOYS2wcA4WNrgi/oWr1G1fNFSthe5rpC50khb5pc88BfMgNDW367dXBSBXLfmvNoKV1XSPan6oxaPbI2J8jzI4Oc6Qtv0RYABoAAzPipCiLEzMzuViNdBVltqHRp+6b2MVmqtdswu2m5fGj02Yu3DerH57MZfCU51ckxUlO7nBEfGNpVabbqL4yCXqfG+InkWnEPru8FPtRJS7R1ITx3DG/QGHxyWXrBoGGsjEU7C5odjFiWlrgCLgjsJ8VnHf4eTcravNXTy1Q0p5TRQT3uXRjF2Pb0Xj6QK3C12gdDRUkIghBDAXO6RLjdxxE3PaVsVznW+jUdhERRRERAUS2nayy0FHvoGtMjpWRNLwXNbixEuIBF8mkDPiR3KWqu9ucD3aOaWsLmsnY+SwJwsDX9I26sRbn1XQUpURy1M0kwgmmlkeXuLGOcS4m9w2Npt7luKLUTSUpu2he2/XJgjPp3rsS2mxwTfyjHuS4R4ZDM25wlhacJc3hfFu7dfrXQaiKCpNjlfIfjZIIx2ve93g1tvWtZrvsuqKRsW6ElVjLg7cQPO7w2tiwlxzuc8vNXSCK6VyFX6Nnpnhs8MkTy0ODZGlpc3mAeI9inOzbVujryY55JmS2LmNZgDXBtsRDyHEkXGRA7znac7ZtYaeONtI+lZPK9u8bjJAgbm0S3b0sRIcAGkXwuueowDYxCW6WjBINopTccDdot7URZTdkND1vqD+fGPZGoJtR0HR6NEUcEMsk0wcQXydGMNsL2a0XJLshe2RV9rQ606pU9eGCoa67Dia5jsLhe1xyINhcHkioJsLpHRvrQ+xNoM23sbb69r96tlafVrVuGiY5kOI4jdznkFxtw4ACwz6utbhAREQEREHnUTNY1z3uDWtaXOJ4ANFyT3AKr6/bdTNJENLNJyLi2IHj3keHWrNraRksb4pG4mPaWObmMTXCxFxnwUYds00WTiNE0n5ctvDGixr3VLp3aHX6QO4iaY2v6Ihpw50kg5Of5xGedg0c1L9nWywxObVV7Wl7bOjgyc2M8Q6Q8HOHU0ZDjc5WsTQmrlLSYvJqaOIutiLRm63AEnM8StqsxX3lqb+0dBUp8I6mH3HJbM72MnmBgcB63eJV1qp/hCQ3paZx6pnC/a5hy/V9StuyVnUrC1SfioaQ86aE+MTV8a1aswV8BhqG5cWPbk+N35TDz7OB614bPnX0ZQ/NYR4RtCkCrLn+t1Z0voZ7pKSR74L3L4RjaRzlgdextxIBy6wvSk25VIbhkp6d7upzXOj9Jb0vaFfZCxnaNhPGCM97G/wWdN82+8NFqDrczSUDpWsLHsfu3tJDrHC11wR+Kb9fIqTrzhgazzGNb8kAexei0wIiICIiAiIgKFbTNCTVMcO4jxlj3YgC0EBwGfSIvmFNUWqXmlotCWrzRqUe1BoZYKGGKdmCRuMFtwbAvcW3IJF8JCkKIpM7nax0ERFAREQEREBfhC/UQeUNO1t8LGtvxwgC/fZeqIgIiIIhr9qIzSQY7e7qVgLQ8NxhzDnhcLjgcxnlc816akajQaOaS34yYizpXNAdhy6DRnZtxfmevgFK0QEREBERAREQEREBERAREQFHdedW/L6cQhzQ5sjZAXXLcg5pvhz4OPpAUiRBrtXdHGnpYackExRtjJbcA4Ra4BzAWxREBERAREQEREBERAREQEREBERAREQEREBERAREQEREBERAREQEREBERAREQEREBERAREQEREBERAREQEREH/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75782" name="Picture 8" descr="http://t0.gstatic.com/images?q=tbn:ANd9GcTFQ2VLDoph43cqoWSsV7wlZampfEoNCoQszp7Dopxh9Utvkw5cAA"/>
          <p:cNvPicPr>
            <a:picLocks noChangeAspect="1" noChangeArrowheads="1"/>
          </p:cNvPicPr>
          <p:nvPr/>
        </p:nvPicPr>
        <p:blipFill>
          <a:blip r:embed="rId4" cstate="print">
            <a:extLst>
              <a:ext uri="{28A0092B-C50C-407E-A947-70E740481C1C}">
                <a14:useLocalDpi xmlns:a14="http://schemas.microsoft.com/office/drawing/2010/main" xmlns="" val="0"/>
              </a:ext>
            </a:extLst>
          </a:blip>
          <a:srcRect b="7121"/>
          <a:stretch>
            <a:fillRect/>
          </a:stretch>
        </p:blipFill>
        <p:spPr bwMode="auto">
          <a:xfrm>
            <a:off x="1692275" y="4292600"/>
            <a:ext cx="5256213"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Title 4"/>
          <p:cNvSpPr>
            <a:spLocks noGrp="1"/>
          </p:cNvSpPr>
          <p:nvPr>
            <p:ph type="title"/>
          </p:nvPr>
        </p:nvSpPr>
        <p:spPr>
          <a:xfrm>
            <a:off x="155575" y="188913"/>
            <a:ext cx="8915400" cy="698500"/>
          </a:xfrm>
        </p:spPr>
        <p:txBody>
          <a:bodyPr anchor="b"/>
          <a:lstStyle/>
          <a:p>
            <a:pPr>
              <a:lnSpc>
                <a:spcPct val="170000"/>
              </a:lnSpc>
            </a:pPr>
            <a:r>
              <a:rPr lang="en-US" sz="3600" smtClean="0">
                <a:solidFill>
                  <a:srgbClr val="FF6600"/>
                </a:solidFill>
              </a:rPr>
              <a:t>The Non-obviousness Requirement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Title 4"/>
          <p:cNvSpPr>
            <a:spLocks noGrp="1"/>
          </p:cNvSpPr>
          <p:nvPr>
            <p:ph type="title"/>
          </p:nvPr>
        </p:nvSpPr>
        <p:spPr>
          <a:xfrm>
            <a:off x="155575" y="131763"/>
            <a:ext cx="8915400" cy="704850"/>
          </a:xfrm>
        </p:spPr>
        <p:txBody>
          <a:bodyPr anchor="b"/>
          <a:lstStyle/>
          <a:p>
            <a:pPr>
              <a:lnSpc>
                <a:spcPct val="170000"/>
              </a:lnSpc>
            </a:pPr>
            <a:r>
              <a:rPr lang="en-US" sz="3600" smtClean="0">
                <a:solidFill>
                  <a:srgbClr val="FF6600"/>
                </a:solidFill>
              </a:rPr>
              <a:t>Some more rules to determine obviousness</a:t>
            </a:r>
          </a:p>
        </p:txBody>
      </p:sp>
      <p:sp>
        <p:nvSpPr>
          <p:cNvPr id="7" name="Text Placeholder 6"/>
          <p:cNvSpPr>
            <a:spLocks noGrp="1"/>
          </p:cNvSpPr>
          <p:nvPr>
            <p:ph type="body" sz="quarter" idx="14"/>
          </p:nvPr>
        </p:nvSpPr>
        <p:spPr>
          <a:xfrm>
            <a:off x="228600" y="1371600"/>
            <a:ext cx="8375650" cy="4876800"/>
          </a:xfrm>
        </p:spPr>
        <p:txBody>
          <a:bodyPr/>
          <a:lstStyle/>
          <a:p>
            <a:pPr algn="just"/>
            <a:r>
              <a:rPr lang="en-US" sz="2400" smtClean="0"/>
              <a:t>The differences between the prior art and challenged claims;</a:t>
            </a:r>
          </a:p>
          <a:p>
            <a:pPr algn="just"/>
            <a:r>
              <a:rPr lang="en-US" sz="2400" smtClean="0"/>
              <a:t>The level of ordinary skill in the field of the pertinent art at the time of plaintiff’s invention;</a:t>
            </a:r>
          </a:p>
          <a:p>
            <a:pPr algn="just"/>
            <a:r>
              <a:rPr lang="en-US" sz="2400" smtClean="0"/>
              <a:t>What one possessing that level of skill would have deemed to be obvious from the prior art reference;</a:t>
            </a:r>
          </a:p>
          <a:p>
            <a:pPr algn="just"/>
            <a:r>
              <a:rPr lang="en-US" sz="2400" smtClean="0">
                <a:solidFill>
                  <a:srgbClr val="000000"/>
                </a:solidFill>
              </a:rPr>
              <a:t>Objective evidence of obviousness or non-obviousness;</a:t>
            </a:r>
          </a:p>
          <a:p>
            <a:pPr algn="just">
              <a:buFont typeface="Arial" pitchFamily="34" charset="0"/>
              <a:buNone/>
            </a:pPr>
            <a:r>
              <a:rPr lang="en-US" sz="2400" b="1" smtClean="0">
                <a:solidFill>
                  <a:schemeClr val="accent1"/>
                </a:solidFill>
              </a:rPr>
              <a:t>	</a:t>
            </a:r>
          </a:p>
          <a:p>
            <a:pPr algn="just">
              <a:buFont typeface="Arial" pitchFamily="34" charset="0"/>
              <a:buNone/>
            </a:pPr>
            <a:r>
              <a:rPr lang="en-US" sz="2400" smtClean="0"/>
              <a:t>	</a:t>
            </a:r>
            <a:r>
              <a:rPr lang="en-US" sz="2400" smtClean="0">
                <a:solidFill>
                  <a:srgbClr val="002060"/>
                </a:solidFill>
              </a:rPr>
              <a:t>Objective evidence includes: (1) the commercial success of the invention; (2) whether the invention satisfied a long felt need in the industry; (3) failure of others to find a solution to the problem at hand; and (4) unexpected results.</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Title 4"/>
          <p:cNvSpPr>
            <a:spLocks noGrp="1"/>
          </p:cNvSpPr>
          <p:nvPr>
            <p:ph type="title"/>
          </p:nvPr>
        </p:nvSpPr>
        <p:spPr>
          <a:xfrm>
            <a:off x="155575" y="44450"/>
            <a:ext cx="8915400" cy="915988"/>
          </a:xfrm>
        </p:spPr>
        <p:txBody>
          <a:bodyPr anchor="b"/>
          <a:lstStyle/>
          <a:p>
            <a:r>
              <a:rPr lang="en-US" sz="2800" smtClean="0">
                <a:solidFill>
                  <a:srgbClr val="FF6600"/>
                </a:solidFill>
              </a:rPr>
              <a:t>Determining what would have been obvious to a person of ordinary skill in the art</a:t>
            </a:r>
          </a:p>
        </p:txBody>
      </p:sp>
      <p:sp>
        <p:nvSpPr>
          <p:cNvPr id="7" name="Text Placeholder 6"/>
          <p:cNvSpPr>
            <a:spLocks noGrp="1"/>
          </p:cNvSpPr>
          <p:nvPr>
            <p:ph type="body" sz="quarter" idx="14"/>
          </p:nvPr>
        </p:nvSpPr>
        <p:spPr>
          <a:xfrm>
            <a:off x="300038" y="1289050"/>
            <a:ext cx="8520112" cy="4876800"/>
          </a:xfrm>
        </p:spPr>
        <p:txBody>
          <a:bodyPr rtlCol="0">
            <a:noAutofit/>
          </a:bodyPr>
          <a:lstStyle/>
          <a:p>
            <a:pPr algn="just" fontAlgn="auto">
              <a:spcAft>
                <a:spcPts val="0"/>
              </a:spcAft>
              <a:buFont typeface="Arial" pitchFamily="34" charset="0"/>
              <a:buNone/>
              <a:defRPr/>
            </a:pPr>
            <a:r>
              <a:rPr lang="en-US" sz="2400" dirty="0" smtClean="0"/>
              <a:t>The decision maker may examine the following factors:</a:t>
            </a:r>
          </a:p>
          <a:p>
            <a:pPr algn="just" fontAlgn="auto">
              <a:spcAft>
                <a:spcPts val="0"/>
              </a:spcAft>
              <a:buFont typeface="Arial" pitchFamily="34" charset="0"/>
              <a:buNone/>
              <a:defRPr/>
            </a:pPr>
            <a:endParaRPr lang="en-US" sz="2400" dirty="0" smtClean="0"/>
          </a:p>
          <a:p>
            <a:pPr marL="457200" indent="-457200" algn="just" fontAlgn="auto">
              <a:spcAft>
                <a:spcPts val="0"/>
              </a:spcAft>
              <a:buFont typeface="+mj-lt"/>
              <a:buAutoNum type="arabicPeriod"/>
              <a:defRPr/>
            </a:pPr>
            <a:r>
              <a:rPr lang="en-US" sz="2400" dirty="0" smtClean="0"/>
              <a:t>Type of problems encountered in the art;</a:t>
            </a:r>
          </a:p>
          <a:p>
            <a:pPr marL="457200" indent="-457200" algn="just" fontAlgn="auto">
              <a:spcAft>
                <a:spcPts val="0"/>
              </a:spcAft>
              <a:buFont typeface="+mj-lt"/>
              <a:buAutoNum type="arabicPeriod"/>
              <a:defRPr/>
            </a:pPr>
            <a:r>
              <a:rPr lang="en-US" sz="2400" dirty="0" smtClean="0"/>
              <a:t>Prior art solutions to those problem;</a:t>
            </a:r>
          </a:p>
          <a:p>
            <a:pPr marL="457200" indent="-457200" algn="just" fontAlgn="auto">
              <a:spcAft>
                <a:spcPts val="0"/>
              </a:spcAft>
              <a:buFont typeface="+mj-lt"/>
              <a:buAutoNum type="arabicPeriod"/>
              <a:defRPr/>
            </a:pPr>
            <a:r>
              <a:rPr lang="en-US" sz="2400" dirty="0" smtClean="0"/>
              <a:t>Rapidity with which innovations are made; </a:t>
            </a:r>
          </a:p>
          <a:p>
            <a:pPr marL="457200" indent="-457200" algn="just" fontAlgn="auto">
              <a:spcAft>
                <a:spcPts val="0"/>
              </a:spcAft>
              <a:buFont typeface="+mj-lt"/>
              <a:buAutoNum type="arabicPeriod"/>
              <a:defRPr/>
            </a:pPr>
            <a:r>
              <a:rPr lang="en-US" sz="2400" dirty="0" smtClean="0"/>
              <a:t>Sophistication of the technology; </a:t>
            </a:r>
          </a:p>
          <a:p>
            <a:pPr marL="457200" indent="-457200" algn="just" fontAlgn="auto">
              <a:spcAft>
                <a:spcPts val="0"/>
              </a:spcAft>
              <a:buFont typeface="+mj-lt"/>
              <a:buAutoNum type="arabicPeriod"/>
              <a:defRPr/>
            </a:pPr>
            <a:r>
              <a:rPr lang="en-US" sz="2400" dirty="0" smtClean="0"/>
              <a:t>Educational level of the inventor; and </a:t>
            </a:r>
          </a:p>
          <a:p>
            <a:pPr marL="457200" indent="-457200" algn="just" fontAlgn="auto">
              <a:spcAft>
                <a:spcPts val="0"/>
              </a:spcAft>
              <a:buFont typeface="+mj-lt"/>
              <a:buAutoNum type="arabicPeriod"/>
              <a:defRPr/>
            </a:pPr>
            <a:r>
              <a:rPr lang="en-US" sz="2400" dirty="0" smtClean="0"/>
              <a:t>Educational level of active workers in the field.</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Placeholder 9" descr="~image12.png"/>
          <p:cNvPicPr>
            <a:picLocks noGrp="1"/>
          </p:cNvPicPr>
          <p:nvPr>
            <p:ph type="pic" sz="quarter" idx="15"/>
          </p:nvPr>
        </p:nvPicPr>
        <p:blipFill>
          <a:blip r:embed="rId4" cstate="print"/>
          <a:srcRect/>
          <a:stretch>
            <a:fillRect/>
          </a:stretch>
        </p:blipFill>
        <p:spPr>
          <a:xfrm>
            <a:off x="3598228" y="4362276"/>
            <a:ext cx="1947543" cy="1999763"/>
          </a:xfrm>
        </p:spPr>
      </p:pic>
      <p:sp>
        <p:nvSpPr>
          <p:cNvPr id="6" name="Title 5"/>
          <p:cNvSpPr>
            <a:spLocks noGrp="1"/>
          </p:cNvSpPr>
          <p:nvPr>
            <p:ph type="title"/>
          </p:nvPr>
        </p:nvSpPr>
        <p:spPr>
          <a:xfrm>
            <a:off x="228600" y="102570"/>
            <a:ext cx="8686800" cy="734142"/>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smtClean="0">
                <a:solidFill>
                  <a:srgbClr val="FF6600"/>
                </a:solidFill>
              </a:rPr>
              <a:t>Subject Matter</a:t>
            </a:r>
          </a:p>
        </p:txBody>
      </p:sp>
      <p:sp>
        <p:nvSpPr>
          <p:cNvPr id="7" name="Content Placeholder 6"/>
          <p:cNvSpPr>
            <a:spLocks noGrp="1"/>
          </p:cNvSpPr>
          <p:nvPr>
            <p:ph sz="quarter" idx="12"/>
          </p:nvPr>
        </p:nvSpPr>
        <p:spPr>
          <a:xfrm>
            <a:off x="228600" y="1371600"/>
            <a:ext cx="8231188" cy="2811463"/>
          </a:xfrm>
        </p:spPr>
        <p:txBody>
          <a:bodyPr/>
          <a:lstStyle/>
          <a:p>
            <a:pPr algn="just"/>
            <a:r>
              <a:rPr lang="en-US" sz="2000" smtClean="0">
                <a:solidFill>
                  <a:srgbClr val="000000"/>
                </a:solidFill>
              </a:rPr>
              <a:t>The patents Act 1970 doesn't define the category of the inventions that can be patented</a:t>
            </a:r>
          </a:p>
          <a:p>
            <a:pPr algn="just"/>
            <a:endParaRPr lang="en-US" sz="2000" smtClean="0">
              <a:solidFill>
                <a:srgbClr val="000000"/>
              </a:solidFill>
            </a:endParaRPr>
          </a:p>
          <a:p>
            <a:pPr algn="just"/>
            <a:r>
              <a:rPr lang="en-US" sz="2000" smtClean="0">
                <a:solidFill>
                  <a:srgbClr val="000000"/>
                </a:solidFill>
              </a:rPr>
              <a:t>But provides a list of inventions that cannot be patented.</a:t>
            </a:r>
          </a:p>
          <a:p>
            <a:pPr algn="just"/>
            <a:endParaRPr lang="en-US" sz="2000" smtClean="0">
              <a:solidFill>
                <a:srgbClr val="000000"/>
              </a:solidFill>
            </a:endParaRPr>
          </a:p>
          <a:p>
            <a:pPr algn="just"/>
            <a:r>
              <a:rPr lang="en-US" sz="2000" smtClean="0">
                <a:solidFill>
                  <a:srgbClr val="000000"/>
                </a:solidFill>
              </a:rPr>
              <a:t>Idea behind preventing certain inventions from patentability is to prevent monopoly over inventions which are injurious to health, environment, morality, national defense &amp; security.</a:t>
            </a:r>
          </a:p>
        </p:txBody>
      </p:sp>
      <p:sp>
        <p:nvSpPr>
          <p:cNvPr id="8" name="Content Placeholder 7"/>
          <p:cNvSpPr>
            <a:spLocks noGrp="1"/>
          </p:cNvSpPr>
          <p:nvPr>
            <p:ph sz="quarter" idx="13"/>
          </p:nvPr>
        </p:nvSpPr>
        <p:spPr>
          <a:xfrm>
            <a:off x="3829050" y="4960938"/>
            <a:ext cx="1584325" cy="622300"/>
          </a:xfrm>
        </p:spPr>
        <p:txBody>
          <a:bodyPr/>
          <a:lstStyle/>
          <a:p>
            <a:pPr algn="ctr">
              <a:buFont typeface="Arial" pitchFamily="34" charset="0"/>
              <a:buNone/>
            </a:pPr>
            <a:r>
              <a:rPr lang="en-US" sz="2000" b="1" smtClean="0">
                <a:solidFill>
                  <a:srgbClr val="000000"/>
                </a:solidFill>
              </a:rPr>
              <a:t>NOT</a:t>
            </a:r>
          </a:p>
          <a:p>
            <a:pPr algn="ctr">
              <a:buFont typeface="Arial" pitchFamily="34" charset="0"/>
              <a:buNone/>
            </a:pPr>
            <a:r>
              <a:rPr lang="en-US" sz="2000" b="1" smtClean="0">
                <a:solidFill>
                  <a:srgbClr val="000000"/>
                </a:solidFill>
              </a:rPr>
              <a:t>PATENTABLE</a:t>
            </a:r>
          </a:p>
        </p:txBody>
      </p:sp>
      <p:sp>
        <p:nvSpPr>
          <p:cNvPr id="78854" name="TextBox 10"/>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trips(downLeft)">
                                      <p:cBhvr>
                                        <p:cTn id="11" dur="500"/>
                                        <p:tgtEl>
                                          <p:spTgt spid="8"/>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Title 4"/>
          <p:cNvSpPr>
            <a:spLocks noGrp="1"/>
          </p:cNvSpPr>
          <p:nvPr>
            <p:ph type="title"/>
          </p:nvPr>
        </p:nvSpPr>
        <p:spPr>
          <a:xfrm>
            <a:off x="228600" y="-49213"/>
            <a:ext cx="8686800" cy="1101726"/>
          </a:xfrm>
        </p:spPr>
        <p:txBody>
          <a:bodyPr/>
          <a:lstStyle/>
          <a:p>
            <a:r>
              <a:rPr lang="en-US" sz="3600" smtClean="0">
                <a:solidFill>
                  <a:srgbClr val="FF6600"/>
                </a:solidFill>
              </a:rPr>
              <a:t>Brief glace on different types of searches</a:t>
            </a:r>
          </a:p>
        </p:txBody>
      </p:sp>
      <p:sp>
        <p:nvSpPr>
          <p:cNvPr id="79875" name="TextBox 7"/>
          <p:cNvSpPr txBox="1">
            <a:spLocks noChangeArrowheads="1"/>
          </p:cNvSpPr>
          <p:nvPr/>
        </p:nvSpPr>
        <p:spPr bwMode="auto">
          <a:xfrm>
            <a:off x="12700" y="127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IN"/>
          </a:p>
        </p:txBody>
      </p:sp>
      <p:sp>
        <p:nvSpPr>
          <p:cNvPr id="13" name="Rectangle 2"/>
          <p:cNvSpPr txBox="1">
            <a:spLocks noChangeArrowheads="1"/>
          </p:cNvSpPr>
          <p:nvPr/>
        </p:nvSpPr>
        <p:spPr bwMode="auto">
          <a:xfrm>
            <a:off x="404813" y="2424113"/>
            <a:ext cx="8418512" cy="803275"/>
          </a:xfrm>
          <a:prstGeom prst="rect">
            <a:avLst/>
          </a:prstGeom>
          <a:noFill/>
          <a:ln w="9525">
            <a:noFill/>
            <a:round/>
            <a:headEnd/>
            <a:tailEnd/>
          </a:ln>
        </p:spPr>
        <p:txBody>
          <a:bodyPr lIns="0" tIns="28080" rIns="0" bIns="0"/>
          <a:lstStyle/>
          <a:p>
            <a:pPr marL="430213" indent="-323850" defTabSz="457200" hangingPunct="0">
              <a:lnSpc>
                <a:spcPct val="93000"/>
              </a:lnSpc>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kern="0" dirty="0">
                <a:solidFill>
                  <a:srgbClr val="000000"/>
                </a:solidFill>
                <a:cs typeface="Arial Unicode MS"/>
              </a:rPr>
              <a:t>Patentability Analysis</a:t>
            </a:r>
          </a:p>
        </p:txBody>
      </p:sp>
      <p:sp>
        <p:nvSpPr>
          <p:cNvPr id="14" name="Rectangle 2"/>
          <p:cNvSpPr txBox="1">
            <a:spLocks noChangeArrowheads="1"/>
          </p:cNvSpPr>
          <p:nvPr/>
        </p:nvSpPr>
        <p:spPr bwMode="auto">
          <a:xfrm>
            <a:off x="395288" y="3168650"/>
            <a:ext cx="8418512" cy="803275"/>
          </a:xfrm>
          <a:prstGeom prst="rect">
            <a:avLst/>
          </a:prstGeom>
          <a:noFill/>
          <a:ln w="9525">
            <a:noFill/>
            <a:round/>
            <a:headEnd/>
            <a:tailEnd/>
          </a:ln>
          <a:effectLst/>
        </p:spPr>
        <p:txBody>
          <a:bodyPr lIns="0" tIns="28080" rIns="0" bIns="0"/>
          <a:lstStyle/>
          <a:p>
            <a:pPr marL="430213" indent="-323850" fontAlgn="auto">
              <a:spcBef>
                <a:spcPts val="0"/>
              </a:spcBef>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kern="0" dirty="0">
                <a:solidFill>
                  <a:srgbClr val="000000"/>
                </a:solidFill>
                <a:cs typeface="Arial Unicode MS"/>
              </a:rPr>
              <a:t>Freedom to Operate Analysis</a:t>
            </a:r>
          </a:p>
        </p:txBody>
      </p:sp>
      <p:sp>
        <p:nvSpPr>
          <p:cNvPr id="15" name="Rectangle 2"/>
          <p:cNvSpPr txBox="1">
            <a:spLocks noChangeArrowheads="1"/>
          </p:cNvSpPr>
          <p:nvPr/>
        </p:nvSpPr>
        <p:spPr bwMode="auto">
          <a:xfrm>
            <a:off x="403225" y="3976688"/>
            <a:ext cx="8418513" cy="803275"/>
          </a:xfrm>
          <a:prstGeom prst="rect">
            <a:avLst/>
          </a:prstGeom>
          <a:noFill/>
          <a:ln w="9525">
            <a:noFill/>
            <a:round/>
            <a:headEnd/>
            <a:tailEnd/>
          </a:ln>
          <a:effectLst/>
        </p:spPr>
        <p:txBody>
          <a:bodyPr lIns="0" tIns="28080" rIns="0" bIns="0"/>
          <a:lstStyle/>
          <a:p>
            <a:pPr marL="430213" indent="-323850" fontAlgn="auto">
              <a:spcBef>
                <a:spcPts val="0"/>
              </a:spcBef>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b="1" kern="0" dirty="0">
                <a:solidFill>
                  <a:srgbClr val="000000"/>
                </a:solidFill>
                <a:cs typeface="+mn-cs"/>
              </a:rPr>
              <a:t>Landscape Analysis</a:t>
            </a:r>
            <a:endParaRPr lang="en-US" sz="2800" b="1" kern="0" dirty="0">
              <a:solidFill>
                <a:srgbClr val="000000"/>
              </a:solidFill>
              <a:cs typeface="Arial Unicode MS"/>
            </a:endParaRPr>
          </a:p>
        </p:txBody>
      </p:sp>
      <p:sp>
        <p:nvSpPr>
          <p:cNvPr id="16" name="Rectangle 2"/>
          <p:cNvSpPr txBox="1">
            <a:spLocks noChangeArrowheads="1"/>
          </p:cNvSpPr>
          <p:nvPr/>
        </p:nvSpPr>
        <p:spPr bwMode="auto">
          <a:xfrm>
            <a:off x="403225" y="4740275"/>
            <a:ext cx="8418513" cy="803275"/>
          </a:xfrm>
          <a:prstGeom prst="rect">
            <a:avLst/>
          </a:prstGeom>
          <a:noFill/>
          <a:ln w="9525">
            <a:noFill/>
            <a:round/>
            <a:headEnd/>
            <a:tailEnd/>
          </a:ln>
          <a:effectLst/>
        </p:spPr>
        <p:txBody>
          <a:bodyPr lIns="0" tIns="28080" rIns="0" bIns="0"/>
          <a:lstStyle/>
          <a:p>
            <a:pPr marL="430213" indent="-323850" fontAlgn="auto">
              <a:spcBef>
                <a:spcPts val="0"/>
              </a:spcBef>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kern="0" dirty="0">
                <a:solidFill>
                  <a:srgbClr val="000000"/>
                </a:solidFill>
                <a:cs typeface="Arial Unicode MS"/>
              </a:rPr>
              <a:t>Infringement Analysis</a:t>
            </a:r>
          </a:p>
        </p:txBody>
      </p:sp>
      <p:sp>
        <p:nvSpPr>
          <p:cNvPr id="17" name="Rectangle 2"/>
          <p:cNvSpPr txBox="1">
            <a:spLocks noChangeArrowheads="1"/>
          </p:cNvSpPr>
          <p:nvPr/>
        </p:nvSpPr>
        <p:spPr bwMode="auto">
          <a:xfrm>
            <a:off x="409575" y="5470525"/>
            <a:ext cx="8418513" cy="803275"/>
          </a:xfrm>
          <a:prstGeom prst="rect">
            <a:avLst/>
          </a:prstGeom>
          <a:noFill/>
          <a:ln w="9525">
            <a:noFill/>
            <a:round/>
            <a:headEnd/>
            <a:tailEnd/>
          </a:ln>
          <a:effectLst/>
        </p:spPr>
        <p:txBody>
          <a:bodyPr lIns="0" tIns="28080" rIns="0" bIns="0"/>
          <a:lstStyle/>
          <a:p>
            <a:pPr marL="430213" indent="-323850" fontAlgn="auto">
              <a:spcBef>
                <a:spcPts val="0"/>
              </a:spcBef>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kern="0" dirty="0">
                <a:solidFill>
                  <a:srgbClr val="000000"/>
                </a:solidFill>
                <a:cs typeface="Arial Unicode MS"/>
              </a:rPr>
              <a:t>Validity/Invalidity Search</a:t>
            </a:r>
          </a:p>
        </p:txBody>
      </p:sp>
      <p:sp>
        <p:nvSpPr>
          <p:cNvPr id="9" name="Rectangle 2"/>
          <p:cNvSpPr txBox="1">
            <a:spLocks noChangeArrowheads="1"/>
          </p:cNvSpPr>
          <p:nvPr/>
        </p:nvSpPr>
        <p:spPr bwMode="auto">
          <a:xfrm>
            <a:off x="409575" y="1628775"/>
            <a:ext cx="8418513" cy="803275"/>
          </a:xfrm>
          <a:prstGeom prst="rect">
            <a:avLst/>
          </a:prstGeom>
          <a:noFill/>
          <a:ln w="9525">
            <a:noFill/>
            <a:round/>
            <a:headEnd/>
            <a:tailEnd/>
          </a:ln>
        </p:spPr>
        <p:txBody>
          <a:bodyPr lIns="0" tIns="28080" rIns="0" bIns="0"/>
          <a:lstStyle/>
          <a:p>
            <a:pPr marL="430213" indent="-323850" defTabSz="457200" hangingPunct="0">
              <a:lnSpc>
                <a:spcPct val="93000"/>
              </a:lnSpc>
              <a:spcAft>
                <a:spcPts val="1425"/>
              </a:spcAft>
              <a:buClr>
                <a:srgbClr val="FF0000"/>
              </a:buClr>
              <a:buSzPct val="45000"/>
              <a:buFont typeface="Wingdings" charset="2"/>
              <a:buChar char=""/>
              <a:tabLst>
                <a:tab pos="430213" algn="l"/>
                <a:tab pos="804863" algn="l"/>
                <a:tab pos="1524000" algn="l"/>
                <a:tab pos="2243138" algn="l"/>
                <a:tab pos="2962275" algn="l"/>
                <a:tab pos="3681413" algn="l"/>
                <a:tab pos="4400550" algn="l"/>
                <a:tab pos="5119688" algn="l"/>
                <a:tab pos="5838825" algn="l"/>
                <a:tab pos="6557963" algn="l"/>
                <a:tab pos="7277100" algn="l"/>
                <a:tab pos="7996238" algn="l"/>
                <a:tab pos="8715375" algn="l"/>
                <a:tab pos="9434513" algn="l"/>
                <a:tab pos="10153650" algn="l"/>
                <a:tab pos="10872788" algn="l"/>
              </a:tabLst>
              <a:defRPr/>
            </a:pPr>
            <a:r>
              <a:rPr lang="en-US" sz="2800" kern="0" dirty="0">
                <a:solidFill>
                  <a:srgbClr val="000000"/>
                </a:solidFill>
                <a:cs typeface="Arial Unicode MS"/>
              </a:rPr>
              <a:t>Novelty Search</a:t>
            </a:r>
          </a:p>
        </p:txBody>
      </p:sp>
      <p:pic>
        <p:nvPicPr>
          <p:cNvPr id="79882" name="Picture 2" descr="http://www.adgshred.com/Portals/200305/images/F--archive_pi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5969"/>
          <a:stretch>
            <a:fillRect/>
          </a:stretch>
        </p:blipFill>
        <p:spPr bwMode="auto">
          <a:xfrm>
            <a:off x="5292725" y="1412875"/>
            <a:ext cx="3570288"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5" grpId="0"/>
      <p:bldP spid="16" grpId="0"/>
      <p:bldP spid="17" grpId="0"/>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8313" y="1203325"/>
            <a:ext cx="5472112" cy="5105400"/>
          </a:xfrm>
          <a:prstGeom prst="rect">
            <a:avLst/>
          </a:prstGeom>
        </p:spPr>
        <p:txBody>
          <a:bodyPr/>
          <a:lstStyle/>
          <a:p>
            <a:pPr marL="457200" indent="-457200">
              <a:lnSpc>
                <a:spcPct val="80000"/>
              </a:lnSpc>
              <a:spcBef>
                <a:spcPct val="20000"/>
              </a:spcBef>
              <a:buClr>
                <a:schemeClr val="tx2"/>
              </a:buClr>
              <a:defRPr/>
            </a:pPr>
            <a:r>
              <a:rPr lang="en-US" sz="2800" b="1" kern="0" dirty="0">
                <a:solidFill>
                  <a:srgbClr val="000000"/>
                </a:solidFill>
                <a:cs typeface="Calibri" pitchFamily="34" charset="0"/>
              </a:rPr>
              <a:t>Who can file a patent?</a:t>
            </a:r>
          </a:p>
          <a:p>
            <a:pPr marL="457200" indent="-457200">
              <a:lnSpc>
                <a:spcPct val="80000"/>
              </a:lnSpc>
              <a:spcBef>
                <a:spcPct val="20000"/>
              </a:spcBef>
              <a:buClr>
                <a:schemeClr val="tx2"/>
              </a:buClr>
              <a:defRPr/>
            </a:pPr>
            <a:endParaRPr lang="en-US" sz="2000" b="1" i="1" u="sng" kern="0" dirty="0">
              <a:solidFill>
                <a:srgbClr val="000000"/>
              </a:solidFill>
              <a:cs typeface="Calibri" pitchFamily="34" charset="0"/>
            </a:endParaRPr>
          </a:p>
          <a:p>
            <a:pPr marL="457200" indent="-457200">
              <a:lnSpc>
                <a:spcPct val="80000"/>
              </a:lnSpc>
              <a:spcBef>
                <a:spcPct val="20000"/>
              </a:spcBef>
              <a:buClr>
                <a:schemeClr val="tx2"/>
              </a:buClr>
              <a:defRPr/>
            </a:pPr>
            <a:r>
              <a:rPr lang="en-US" sz="2000" b="1" i="1" u="sng" kern="0" dirty="0">
                <a:solidFill>
                  <a:srgbClr val="000000"/>
                </a:solidFill>
                <a:cs typeface="Calibri" pitchFamily="34" charset="0"/>
              </a:rPr>
              <a:t>Section 6: Persons entitled to apply for patents</a:t>
            </a:r>
            <a:r>
              <a:rPr lang="en-US" sz="2000" i="1" kern="0" dirty="0">
                <a:cs typeface="Calibri" pitchFamily="34" charset="0"/>
              </a:rPr>
              <a:t> </a:t>
            </a:r>
          </a:p>
          <a:p>
            <a:pPr marL="457200" indent="-457200">
              <a:spcBef>
                <a:spcPct val="20000"/>
              </a:spcBef>
              <a:buClr>
                <a:schemeClr val="tx2"/>
              </a:buClr>
              <a:defRPr/>
            </a:pPr>
            <a:endParaRPr lang="en-US" sz="2000" b="1" i="1" u="sng" kern="0" dirty="0">
              <a:solidFill>
                <a:srgbClr val="FF0000"/>
              </a:solidFill>
              <a:cs typeface="Calibri" pitchFamily="34" charset="0"/>
            </a:endParaRPr>
          </a:p>
          <a:p>
            <a:pPr marL="457200" indent="-457200" algn="just">
              <a:spcBef>
                <a:spcPct val="20000"/>
              </a:spcBef>
              <a:buClr>
                <a:schemeClr val="tx2"/>
              </a:buClr>
              <a:buFontTx/>
              <a:buChar char="•"/>
              <a:defRPr/>
            </a:pPr>
            <a:r>
              <a:rPr lang="en-US" sz="2000" i="1" kern="0" dirty="0">
                <a:solidFill>
                  <a:srgbClr val="008000"/>
                </a:solidFill>
                <a:cs typeface="Calibri" pitchFamily="34" charset="0"/>
              </a:rPr>
              <a:t>True and first inventor </a:t>
            </a:r>
            <a:r>
              <a:rPr lang="en-US" sz="2000" i="1" kern="0" dirty="0">
                <a:solidFill>
                  <a:srgbClr val="000000"/>
                </a:solidFill>
                <a:cs typeface="Calibri" pitchFamily="34" charset="0"/>
              </a:rPr>
              <a:t>of the invention</a:t>
            </a:r>
          </a:p>
          <a:p>
            <a:pPr marL="457200" indent="-457200" algn="just">
              <a:spcBef>
                <a:spcPct val="20000"/>
              </a:spcBef>
              <a:buClr>
                <a:schemeClr val="tx2"/>
              </a:buClr>
              <a:defRPr/>
            </a:pPr>
            <a:endParaRPr lang="en-US" sz="2000" i="1" kern="0" dirty="0">
              <a:solidFill>
                <a:srgbClr val="000000"/>
              </a:solidFill>
              <a:cs typeface="Calibri" pitchFamily="34" charset="0"/>
            </a:endParaRPr>
          </a:p>
          <a:p>
            <a:pPr marL="457200" indent="-457200" algn="just">
              <a:spcBef>
                <a:spcPct val="20000"/>
              </a:spcBef>
              <a:buClr>
                <a:schemeClr val="tx2"/>
              </a:buClr>
              <a:buFontTx/>
              <a:buChar char="•"/>
              <a:defRPr/>
            </a:pPr>
            <a:r>
              <a:rPr lang="en-US" sz="2000" i="1" kern="0" dirty="0">
                <a:solidFill>
                  <a:srgbClr val="008000"/>
                </a:solidFill>
                <a:cs typeface="Calibri" pitchFamily="34" charset="0"/>
              </a:rPr>
              <a:t>Assignee</a:t>
            </a:r>
            <a:r>
              <a:rPr lang="en-US" sz="2000" i="1" kern="0" dirty="0">
                <a:solidFill>
                  <a:srgbClr val="000000"/>
                </a:solidFill>
                <a:cs typeface="Calibri" pitchFamily="34" charset="0"/>
              </a:rPr>
              <a:t> of true and first inventor </a:t>
            </a:r>
          </a:p>
          <a:p>
            <a:pPr marL="457200" indent="-457200" algn="just">
              <a:spcBef>
                <a:spcPct val="20000"/>
              </a:spcBef>
              <a:buClr>
                <a:schemeClr val="tx2"/>
              </a:buClr>
              <a:defRPr/>
            </a:pPr>
            <a:endParaRPr lang="en-US" sz="2000" i="1" kern="0" dirty="0">
              <a:solidFill>
                <a:srgbClr val="000000"/>
              </a:solidFill>
              <a:cs typeface="Calibri" pitchFamily="34" charset="0"/>
            </a:endParaRPr>
          </a:p>
          <a:p>
            <a:pPr marL="457200" indent="-457200" algn="just">
              <a:spcBef>
                <a:spcPct val="20000"/>
              </a:spcBef>
              <a:buClr>
                <a:schemeClr val="tx2"/>
              </a:buClr>
              <a:buFontTx/>
              <a:buChar char="•"/>
              <a:defRPr/>
            </a:pPr>
            <a:r>
              <a:rPr lang="en-US" sz="2000" i="1" kern="0" dirty="0">
                <a:solidFill>
                  <a:srgbClr val="008000"/>
                </a:solidFill>
                <a:cs typeface="Calibri" pitchFamily="34" charset="0"/>
              </a:rPr>
              <a:t>Legal Representative </a:t>
            </a:r>
            <a:r>
              <a:rPr lang="en-US" sz="2000" i="1" kern="0" dirty="0">
                <a:solidFill>
                  <a:srgbClr val="000000"/>
                </a:solidFill>
                <a:cs typeface="Calibri" pitchFamily="34" charset="0"/>
              </a:rPr>
              <a:t>of a deceased person who immediately before his death was entitled to make such application</a:t>
            </a:r>
          </a:p>
          <a:p>
            <a:pPr marL="457200" indent="-457200" algn="just">
              <a:spcBef>
                <a:spcPct val="20000"/>
              </a:spcBef>
              <a:buClr>
                <a:schemeClr val="tx2"/>
              </a:buClr>
              <a:buFont typeface="Wingdings 2" pitchFamily="18" charset="2"/>
              <a:buNone/>
              <a:defRPr/>
            </a:pPr>
            <a:endParaRPr lang="en-US" sz="2000" i="1" kern="0" dirty="0">
              <a:solidFill>
                <a:srgbClr val="000000"/>
              </a:solidFill>
              <a:cs typeface="Calibri" pitchFamily="34" charset="0"/>
            </a:endParaRPr>
          </a:p>
          <a:p>
            <a:pPr marL="457200" indent="-457200" algn="just">
              <a:spcBef>
                <a:spcPct val="20000"/>
              </a:spcBef>
              <a:buClr>
                <a:schemeClr val="tx2"/>
              </a:buClr>
              <a:buFont typeface="Wingdings 2" pitchFamily="18" charset="2"/>
              <a:buNone/>
              <a:defRPr/>
            </a:pPr>
            <a:r>
              <a:rPr lang="en-US" sz="2000" i="1" kern="0" dirty="0">
                <a:solidFill>
                  <a:srgbClr val="000000"/>
                </a:solidFill>
                <a:cs typeface="Calibri" pitchFamily="34" charset="0"/>
              </a:rPr>
              <a:t>Application submitted either alone or jointly with other person.</a:t>
            </a:r>
          </a:p>
        </p:txBody>
      </p:sp>
      <p:pic>
        <p:nvPicPr>
          <p:cNvPr id="5" name="Picture 4" descr="edison_origina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8400" y="2133600"/>
            <a:ext cx="2635250" cy="336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Application for patents</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linds(horizontal)">
                                      <p:cBhvr>
                                        <p:cTn id="16" dur="500"/>
                                        <p:tgtEl>
                                          <p:spTgt spid="4">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blinds(horizontal)">
                                      <p:cBhvr>
                                        <p:cTn id="19" dur="500"/>
                                        <p:tgtEl>
                                          <p:spTgt spid="4">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linds(horizontal)">
                                      <p:cBhvr>
                                        <p:cTn id="22" dur="500"/>
                                        <p:tgtEl>
                                          <p:spTgt spid="4">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blinds(horizontal)">
                                      <p:cBhvr>
                                        <p:cTn id="27" dur="500"/>
                                        <p:tgtEl>
                                          <p:spTgt spid="4">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Types of Applications</a:t>
            </a:r>
          </a:p>
        </p:txBody>
      </p:sp>
      <p:sp>
        <p:nvSpPr>
          <p:cNvPr id="81923" name="Rectangle 3"/>
          <p:cNvSpPr>
            <a:spLocks noGrp="1" noChangeArrowheads="1"/>
          </p:cNvSpPr>
          <p:nvPr>
            <p:ph type="body" idx="1"/>
          </p:nvPr>
        </p:nvSpPr>
        <p:spPr/>
        <p:txBody>
          <a:bodyPr/>
          <a:lstStyle/>
          <a:p>
            <a:r>
              <a:rPr lang="en-US" smtClean="0"/>
              <a:t> Ordinary  Applications</a:t>
            </a:r>
          </a:p>
          <a:p>
            <a:r>
              <a:rPr lang="en-US" smtClean="0"/>
              <a:t>Convention Application</a:t>
            </a:r>
          </a:p>
          <a:p>
            <a:r>
              <a:rPr lang="en-US" smtClean="0"/>
              <a:t>Patent of Addition Application</a:t>
            </a:r>
          </a:p>
          <a:p>
            <a:r>
              <a:rPr lang="en-US" smtClean="0"/>
              <a:t>Divisional Applications</a:t>
            </a:r>
          </a:p>
          <a:p>
            <a:r>
              <a:rPr lang="en-US" smtClean="0"/>
              <a:t>PCT International Phase Application</a:t>
            </a:r>
          </a:p>
          <a:p>
            <a:r>
              <a:rPr lang="en-US" smtClean="0"/>
              <a:t>PCT National Phase Application</a:t>
            </a:r>
          </a:p>
        </p:txBody>
      </p:sp>
      <p:pic>
        <p:nvPicPr>
          <p:cNvPr id="3789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600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0-#ppt_w/2"/>
                                          </p:val>
                                        </p:tav>
                                        <p:tav tm="100000">
                                          <p:val>
                                            <p:strVal val="#ppt_x"/>
                                          </p:val>
                                        </p:tav>
                                      </p:tavLst>
                                    </p:anim>
                                    <p:anim calcmode="lin" valueType="num">
                                      <p:cBhvr additive="base">
                                        <p:cTn id="8" dur="500" fill="hold"/>
                                        <p:tgtEl>
                                          <p:spTgt spid="378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170113" y="152400"/>
            <a:ext cx="5600700" cy="1219200"/>
          </a:xfrm>
        </p:spPr>
        <p:txBody>
          <a:bodyPr/>
          <a:lstStyle/>
          <a:p>
            <a:r>
              <a:rPr lang="en-US" altLang="en-US" sz="3600" smtClean="0">
                <a:latin typeface="Times New Roman" pitchFamily="18" charset="0"/>
                <a:cs typeface="Times New Roman" pitchFamily="18" charset="0"/>
              </a:rPr>
              <a:t>Documents required for filing of A Patent Application</a:t>
            </a:r>
          </a:p>
        </p:txBody>
      </p:sp>
      <p:sp>
        <p:nvSpPr>
          <p:cNvPr id="129027" name="Rectangle 3"/>
          <p:cNvSpPr>
            <a:spLocks noGrp="1" noChangeArrowheads="1"/>
          </p:cNvSpPr>
          <p:nvPr>
            <p:ph idx="1"/>
          </p:nvPr>
        </p:nvSpPr>
        <p:spPr>
          <a:xfrm>
            <a:off x="1143000" y="1371600"/>
            <a:ext cx="7315200" cy="4876800"/>
          </a:xfrm>
        </p:spPr>
        <p:txBody>
          <a:bodyPr/>
          <a:lstStyle/>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Application for Grant of Patent in </a:t>
            </a:r>
            <a:r>
              <a:rPr lang="en-US" altLang="en-US" sz="2000" b="1" smtClean="0">
                <a:latin typeface="Times New Roman" pitchFamily="18" charset="0"/>
                <a:cs typeface="Times New Roman" pitchFamily="18" charset="0"/>
                <a:hlinkClick r:id="rId2" action="ppaction://hlinkfile"/>
              </a:rPr>
              <a:t>Form 1 </a:t>
            </a:r>
            <a:r>
              <a:rPr lang="en-US" altLang="en-US" sz="2000" b="1" smtClean="0">
                <a:latin typeface="Times New Roman" pitchFamily="18" charset="0"/>
                <a:cs typeface="Times New Roman" pitchFamily="18" charset="0"/>
              </a:rPr>
              <a:t>  in duplicate</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Complete/Provisional specification in </a:t>
            </a:r>
            <a:r>
              <a:rPr lang="en-US" altLang="en-US" sz="2000" b="1" smtClean="0">
                <a:latin typeface="Times New Roman" pitchFamily="18" charset="0"/>
                <a:cs typeface="Times New Roman" pitchFamily="18" charset="0"/>
                <a:hlinkClick r:id="rId3" action="ppaction://hlinkfile"/>
              </a:rPr>
              <a:t>Form 2 </a:t>
            </a:r>
            <a:r>
              <a:rPr lang="en-US" altLang="en-US" sz="2000" b="1" smtClean="0">
                <a:latin typeface="Times New Roman" pitchFamily="18" charset="0"/>
                <a:cs typeface="Times New Roman" pitchFamily="18" charset="0"/>
              </a:rPr>
              <a:t>in duplicate</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Statement and Undertaking in Form 3.</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Power of Attorney in </a:t>
            </a:r>
            <a:r>
              <a:rPr lang="en-US" altLang="en-US" sz="2000" b="1" smtClean="0">
                <a:latin typeface="Times New Roman" pitchFamily="18" charset="0"/>
                <a:cs typeface="Times New Roman" pitchFamily="18" charset="0"/>
                <a:hlinkClick r:id="rId4" action="ppaction://hlinkfile"/>
              </a:rPr>
              <a:t>Form 26 </a:t>
            </a:r>
            <a:r>
              <a:rPr lang="en-US" altLang="en-US" sz="2000" b="1" smtClean="0">
                <a:latin typeface="Times New Roman" pitchFamily="18" charset="0"/>
                <a:cs typeface="Times New Roman" pitchFamily="18" charset="0"/>
              </a:rPr>
              <a:t>(in original) ; (if filed through attorney)</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Declaration of Inventor-ship in </a:t>
            </a:r>
            <a:r>
              <a:rPr lang="en-US" altLang="en-US" sz="2000" b="1" smtClean="0">
                <a:latin typeface="Times New Roman" pitchFamily="18" charset="0"/>
                <a:cs typeface="Times New Roman" pitchFamily="18" charset="0"/>
                <a:hlinkClick r:id="rId5" action="ppaction://hlinkfile"/>
              </a:rPr>
              <a:t>Form 5 </a:t>
            </a: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Requisite Statutory fees (copy of the Priority cheque / DD).</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a:p>
            <a:pPr marL="457200" indent="-457200">
              <a:lnSpc>
                <a:spcPct val="80000"/>
              </a:lnSpc>
              <a:buFont typeface="Calibri" pitchFamily="34" charset="0"/>
              <a:buAutoNum type="arabicPeriod"/>
            </a:pPr>
            <a:r>
              <a:rPr lang="en-US" altLang="en-US" sz="2000" b="1" smtClean="0">
                <a:latin typeface="Times New Roman" pitchFamily="18" charset="0"/>
                <a:cs typeface="Times New Roman" pitchFamily="18" charset="0"/>
              </a:rPr>
              <a:t>Covering letter- indicating the list of documents</a:t>
            </a:r>
          </a:p>
          <a:p>
            <a:pPr marL="457200" indent="-457200">
              <a:lnSpc>
                <a:spcPct val="80000"/>
              </a:lnSpc>
              <a:buFont typeface="Calibri" pitchFamily="34" charset="0"/>
              <a:buAutoNum type="arabicPeriod"/>
            </a:pPr>
            <a:endParaRPr lang="en-US" altLang="en-US" sz="2000" b="1" smtClean="0">
              <a:latin typeface="Times New Roman" pitchFamily="18" charset="0"/>
              <a:cs typeface="Times New Roman" pitchFamily="18" charset="0"/>
            </a:endParaRPr>
          </a:p>
        </p:txBody>
      </p:sp>
      <p:sp>
        <p:nvSpPr>
          <p:cNvPr id="2" name="Date Placeholder 1"/>
          <p:cNvSpPr>
            <a:spLocks noGrp="1"/>
          </p:cNvSpPr>
          <p:nvPr>
            <p:ph type="dt" sz="quarter" idx="10"/>
          </p:nvPr>
        </p:nvSpPr>
        <p:spPr/>
        <p:txBody>
          <a:bodyPr/>
          <a:lstStyle/>
          <a:p>
            <a:pPr>
              <a:defRPr/>
            </a:pPr>
            <a:fld id="{5E558794-D20C-49E6-A309-56773267B168}" type="datetime1">
              <a:rPr lang="en-IN"/>
              <a:pPr>
                <a:defRPr/>
              </a:pPr>
              <a:t>28-10-2019</a:t>
            </a:fld>
            <a:endParaRPr lang="en-IN"/>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4F07DF-3DDE-4D61-9501-07800044A594}" type="slidenum">
              <a:rPr lang="en-US" altLang="en-US"/>
              <a:pPr>
                <a:defRPr/>
              </a:pPr>
              <a:t>47</a:t>
            </a:fld>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wipe(down)">
                                      <p:cBhvr>
                                        <p:cTn id="7" dur="580">
                                          <p:stCondLst>
                                            <p:cond delay="0"/>
                                          </p:stCondLst>
                                        </p:cTn>
                                        <p:tgtEl>
                                          <p:spTgt spid="129027">
                                            <p:txEl>
                                              <p:pRg st="0" end="0"/>
                                            </p:txEl>
                                          </p:spTgt>
                                        </p:tgtEl>
                                      </p:cBhvr>
                                    </p:animEffect>
                                    <p:anim calcmode="lin" valueType="num">
                                      <p:cBhvr>
                                        <p:cTn id="8" dur="1822" tmFilter="0,0; 0.14,0.36; 0.43,0.73; 0.71,0.91; 1.0,1.0">
                                          <p:stCondLst>
                                            <p:cond delay="0"/>
                                          </p:stCondLst>
                                        </p:cTn>
                                        <p:tgtEl>
                                          <p:spTgt spid="12902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902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902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902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902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29027">
                                            <p:txEl>
                                              <p:pRg st="0" end="0"/>
                                            </p:txEl>
                                          </p:spTgt>
                                        </p:tgtEl>
                                      </p:cBhvr>
                                      <p:to x="100000" y="60000"/>
                                    </p:animScale>
                                    <p:animScale>
                                      <p:cBhvr>
                                        <p:cTn id="14" dur="166" decel="50000">
                                          <p:stCondLst>
                                            <p:cond delay="676"/>
                                          </p:stCondLst>
                                        </p:cTn>
                                        <p:tgtEl>
                                          <p:spTgt spid="129027">
                                            <p:txEl>
                                              <p:pRg st="0" end="0"/>
                                            </p:txEl>
                                          </p:spTgt>
                                        </p:tgtEl>
                                      </p:cBhvr>
                                      <p:to x="100000" y="100000"/>
                                    </p:animScale>
                                    <p:animScale>
                                      <p:cBhvr>
                                        <p:cTn id="15" dur="26">
                                          <p:stCondLst>
                                            <p:cond delay="1312"/>
                                          </p:stCondLst>
                                        </p:cTn>
                                        <p:tgtEl>
                                          <p:spTgt spid="129027">
                                            <p:txEl>
                                              <p:pRg st="0" end="0"/>
                                            </p:txEl>
                                          </p:spTgt>
                                        </p:tgtEl>
                                      </p:cBhvr>
                                      <p:to x="100000" y="80000"/>
                                    </p:animScale>
                                    <p:animScale>
                                      <p:cBhvr>
                                        <p:cTn id="16" dur="166" decel="50000">
                                          <p:stCondLst>
                                            <p:cond delay="1338"/>
                                          </p:stCondLst>
                                        </p:cTn>
                                        <p:tgtEl>
                                          <p:spTgt spid="129027">
                                            <p:txEl>
                                              <p:pRg st="0" end="0"/>
                                            </p:txEl>
                                          </p:spTgt>
                                        </p:tgtEl>
                                      </p:cBhvr>
                                      <p:to x="100000" y="100000"/>
                                    </p:animScale>
                                    <p:animScale>
                                      <p:cBhvr>
                                        <p:cTn id="17" dur="26">
                                          <p:stCondLst>
                                            <p:cond delay="1642"/>
                                          </p:stCondLst>
                                        </p:cTn>
                                        <p:tgtEl>
                                          <p:spTgt spid="129027">
                                            <p:txEl>
                                              <p:pRg st="0" end="0"/>
                                            </p:txEl>
                                          </p:spTgt>
                                        </p:tgtEl>
                                      </p:cBhvr>
                                      <p:to x="100000" y="90000"/>
                                    </p:animScale>
                                    <p:animScale>
                                      <p:cBhvr>
                                        <p:cTn id="18" dur="166" decel="50000">
                                          <p:stCondLst>
                                            <p:cond delay="1668"/>
                                          </p:stCondLst>
                                        </p:cTn>
                                        <p:tgtEl>
                                          <p:spTgt spid="129027">
                                            <p:txEl>
                                              <p:pRg st="0" end="0"/>
                                            </p:txEl>
                                          </p:spTgt>
                                        </p:tgtEl>
                                      </p:cBhvr>
                                      <p:to x="100000" y="100000"/>
                                    </p:animScale>
                                    <p:animScale>
                                      <p:cBhvr>
                                        <p:cTn id="19" dur="26">
                                          <p:stCondLst>
                                            <p:cond delay="1808"/>
                                          </p:stCondLst>
                                        </p:cTn>
                                        <p:tgtEl>
                                          <p:spTgt spid="129027">
                                            <p:txEl>
                                              <p:pRg st="0" end="0"/>
                                            </p:txEl>
                                          </p:spTgt>
                                        </p:tgtEl>
                                      </p:cBhvr>
                                      <p:to x="100000" y="95000"/>
                                    </p:animScale>
                                    <p:animScale>
                                      <p:cBhvr>
                                        <p:cTn id="20" dur="166" decel="50000">
                                          <p:stCondLst>
                                            <p:cond delay="1834"/>
                                          </p:stCondLst>
                                        </p:cTn>
                                        <p:tgtEl>
                                          <p:spTgt spid="12902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9027">
                                            <p:txEl>
                                              <p:pRg st="2" end="2"/>
                                            </p:txEl>
                                          </p:spTgt>
                                        </p:tgtEl>
                                        <p:attrNameLst>
                                          <p:attrName>style.visibility</p:attrName>
                                        </p:attrNameLst>
                                      </p:cBhvr>
                                      <p:to>
                                        <p:strVal val="visible"/>
                                      </p:to>
                                    </p:set>
                                    <p:animEffect transition="in" filter="wipe(down)">
                                      <p:cBhvr>
                                        <p:cTn id="25" dur="580">
                                          <p:stCondLst>
                                            <p:cond delay="0"/>
                                          </p:stCondLst>
                                        </p:cTn>
                                        <p:tgtEl>
                                          <p:spTgt spid="129027">
                                            <p:txEl>
                                              <p:pRg st="2" end="2"/>
                                            </p:txEl>
                                          </p:spTgt>
                                        </p:tgtEl>
                                      </p:cBhvr>
                                    </p:animEffect>
                                    <p:anim calcmode="lin" valueType="num">
                                      <p:cBhvr>
                                        <p:cTn id="26" dur="1822" tmFilter="0,0; 0.14,0.36; 0.43,0.73; 0.71,0.91; 1.0,1.0">
                                          <p:stCondLst>
                                            <p:cond delay="0"/>
                                          </p:stCondLst>
                                        </p:cTn>
                                        <p:tgtEl>
                                          <p:spTgt spid="129027">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9027">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9027">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9027">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9027">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29027">
                                            <p:txEl>
                                              <p:pRg st="2" end="2"/>
                                            </p:txEl>
                                          </p:spTgt>
                                        </p:tgtEl>
                                      </p:cBhvr>
                                      <p:to x="100000" y="60000"/>
                                    </p:animScale>
                                    <p:animScale>
                                      <p:cBhvr>
                                        <p:cTn id="32" dur="166" decel="50000">
                                          <p:stCondLst>
                                            <p:cond delay="676"/>
                                          </p:stCondLst>
                                        </p:cTn>
                                        <p:tgtEl>
                                          <p:spTgt spid="129027">
                                            <p:txEl>
                                              <p:pRg st="2" end="2"/>
                                            </p:txEl>
                                          </p:spTgt>
                                        </p:tgtEl>
                                      </p:cBhvr>
                                      <p:to x="100000" y="100000"/>
                                    </p:animScale>
                                    <p:animScale>
                                      <p:cBhvr>
                                        <p:cTn id="33" dur="26">
                                          <p:stCondLst>
                                            <p:cond delay="1312"/>
                                          </p:stCondLst>
                                        </p:cTn>
                                        <p:tgtEl>
                                          <p:spTgt spid="129027">
                                            <p:txEl>
                                              <p:pRg st="2" end="2"/>
                                            </p:txEl>
                                          </p:spTgt>
                                        </p:tgtEl>
                                      </p:cBhvr>
                                      <p:to x="100000" y="80000"/>
                                    </p:animScale>
                                    <p:animScale>
                                      <p:cBhvr>
                                        <p:cTn id="34" dur="166" decel="50000">
                                          <p:stCondLst>
                                            <p:cond delay="1338"/>
                                          </p:stCondLst>
                                        </p:cTn>
                                        <p:tgtEl>
                                          <p:spTgt spid="129027">
                                            <p:txEl>
                                              <p:pRg st="2" end="2"/>
                                            </p:txEl>
                                          </p:spTgt>
                                        </p:tgtEl>
                                      </p:cBhvr>
                                      <p:to x="100000" y="100000"/>
                                    </p:animScale>
                                    <p:animScale>
                                      <p:cBhvr>
                                        <p:cTn id="35" dur="26">
                                          <p:stCondLst>
                                            <p:cond delay="1642"/>
                                          </p:stCondLst>
                                        </p:cTn>
                                        <p:tgtEl>
                                          <p:spTgt spid="129027">
                                            <p:txEl>
                                              <p:pRg st="2" end="2"/>
                                            </p:txEl>
                                          </p:spTgt>
                                        </p:tgtEl>
                                      </p:cBhvr>
                                      <p:to x="100000" y="90000"/>
                                    </p:animScale>
                                    <p:animScale>
                                      <p:cBhvr>
                                        <p:cTn id="36" dur="166" decel="50000">
                                          <p:stCondLst>
                                            <p:cond delay="1668"/>
                                          </p:stCondLst>
                                        </p:cTn>
                                        <p:tgtEl>
                                          <p:spTgt spid="129027">
                                            <p:txEl>
                                              <p:pRg st="2" end="2"/>
                                            </p:txEl>
                                          </p:spTgt>
                                        </p:tgtEl>
                                      </p:cBhvr>
                                      <p:to x="100000" y="100000"/>
                                    </p:animScale>
                                    <p:animScale>
                                      <p:cBhvr>
                                        <p:cTn id="37" dur="26">
                                          <p:stCondLst>
                                            <p:cond delay="1808"/>
                                          </p:stCondLst>
                                        </p:cTn>
                                        <p:tgtEl>
                                          <p:spTgt spid="129027">
                                            <p:txEl>
                                              <p:pRg st="2" end="2"/>
                                            </p:txEl>
                                          </p:spTgt>
                                        </p:tgtEl>
                                      </p:cBhvr>
                                      <p:to x="100000" y="95000"/>
                                    </p:animScale>
                                    <p:animScale>
                                      <p:cBhvr>
                                        <p:cTn id="38" dur="166" decel="50000">
                                          <p:stCondLst>
                                            <p:cond delay="1834"/>
                                          </p:stCondLst>
                                        </p:cTn>
                                        <p:tgtEl>
                                          <p:spTgt spid="129027">
                                            <p:txEl>
                                              <p:pRg st="2" end="2"/>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9027">
                                            <p:txEl>
                                              <p:pRg st="4" end="4"/>
                                            </p:txEl>
                                          </p:spTgt>
                                        </p:tgtEl>
                                        <p:attrNameLst>
                                          <p:attrName>style.visibility</p:attrName>
                                        </p:attrNameLst>
                                      </p:cBhvr>
                                      <p:to>
                                        <p:strVal val="visible"/>
                                      </p:to>
                                    </p:set>
                                    <p:animEffect transition="in" filter="wipe(down)">
                                      <p:cBhvr>
                                        <p:cTn id="43" dur="580">
                                          <p:stCondLst>
                                            <p:cond delay="0"/>
                                          </p:stCondLst>
                                        </p:cTn>
                                        <p:tgtEl>
                                          <p:spTgt spid="129027">
                                            <p:txEl>
                                              <p:pRg st="4" end="4"/>
                                            </p:txEl>
                                          </p:spTgt>
                                        </p:tgtEl>
                                      </p:cBhvr>
                                    </p:animEffect>
                                    <p:anim calcmode="lin" valueType="num">
                                      <p:cBhvr>
                                        <p:cTn id="44" dur="1822" tmFilter="0,0; 0.14,0.36; 0.43,0.73; 0.71,0.91; 1.0,1.0">
                                          <p:stCondLst>
                                            <p:cond delay="0"/>
                                          </p:stCondLst>
                                        </p:cTn>
                                        <p:tgtEl>
                                          <p:spTgt spid="129027">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9027">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9027">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9027">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9027">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29027">
                                            <p:txEl>
                                              <p:pRg st="4" end="4"/>
                                            </p:txEl>
                                          </p:spTgt>
                                        </p:tgtEl>
                                      </p:cBhvr>
                                      <p:to x="100000" y="60000"/>
                                    </p:animScale>
                                    <p:animScale>
                                      <p:cBhvr>
                                        <p:cTn id="50" dur="166" decel="50000">
                                          <p:stCondLst>
                                            <p:cond delay="676"/>
                                          </p:stCondLst>
                                        </p:cTn>
                                        <p:tgtEl>
                                          <p:spTgt spid="129027">
                                            <p:txEl>
                                              <p:pRg st="4" end="4"/>
                                            </p:txEl>
                                          </p:spTgt>
                                        </p:tgtEl>
                                      </p:cBhvr>
                                      <p:to x="100000" y="100000"/>
                                    </p:animScale>
                                    <p:animScale>
                                      <p:cBhvr>
                                        <p:cTn id="51" dur="26">
                                          <p:stCondLst>
                                            <p:cond delay="1312"/>
                                          </p:stCondLst>
                                        </p:cTn>
                                        <p:tgtEl>
                                          <p:spTgt spid="129027">
                                            <p:txEl>
                                              <p:pRg st="4" end="4"/>
                                            </p:txEl>
                                          </p:spTgt>
                                        </p:tgtEl>
                                      </p:cBhvr>
                                      <p:to x="100000" y="80000"/>
                                    </p:animScale>
                                    <p:animScale>
                                      <p:cBhvr>
                                        <p:cTn id="52" dur="166" decel="50000">
                                          <p:stCondLst>
                                            <p:cond delay="1338"/>
                                          </p:stCondLst>
                                        </p:cTn>
                                        <p:tgtEl>
                                          <p:spTgt spid="129027">
                                            <p:txEl>
                                              <p:pRg st="4" end="4"/>
                                            </p:txEl>
                                          </p:spTgt>
                                        </p:tgtEl>
                                      </p:cBhvr>
                                      <p:to x="100000" y="100000"/>
                                    </p:animScale>
                                    <p:animScale>
                                      <p:cBhvr>
                                        <p:cTn id="53" dur="26">
                                          <p:stCondLst>
                                            <p:cond delay="1642"/>
                                          </p:stCondLst>
                                        </p:cTn>
                                        <p:tgtEl>
                                          <p:spTgt spid="129027">
                                            <p:txEl>
                                              <p:pRg st="4" end="4"/>
                                            </p:txEl>
                                          </p:spTgt>
                                        </p:tgtEl>
                                      </p:cBhvr>
                                      <p:to x="100000" y="90000"/>
                                    </p:animScale>
                                    <p:animScale>
                                      <p:cBhvr>
                                        <p:cTn id="54" dur="166" decel="50000">
                                          <p:stCondLst>
                                            <p:cond delay="1668"/>
                                          </p:stCondLst>
                                        </p:cTn>
                                        <p:tgtEl>
                                          <p:spTgt spid="129027">
                                            <p:txEl>
                                              <p:pRg st="4" end="4"/>
                                            </p:txEl>
                                          </p:spTgt>
                                        </p:tgtEl>
                                      </p:cBhvr>
                                      <p:to x="100000" y="100000"/>
                                    </p:animScale>
                                    <p:animScale>
                                      <p:cBhvr>
                                        <p:cTn id="55" dur="26">
                                          <p:stCondLst>
                                            <p:cond delay="1808"/>
                                          </p:stCondLst>
                                        </p:cTn>
                                        <p:tgtEl>
                                          <p:spTgt spid="129027">
                                            <p:txEl>
                                              <p:pRg st="4" end="4"/>
                                            </p:txEl>
                                          </p:spTgt>
                                        </p:tgtEl>
                                      </p:cBhvr>
                                      <p:to x="100000" y="95000"/>
                                    </p:animScale>
                                    <p:animScale>
                                      <p:cBhvr>
                                        <p:cTn id="56" dur="166" decel="50000">
                                          <p:stCondLst>
                                            <p:cond delay="1834"/>
                                          </p:stCondLst>
                                        </p:cTn>
                                        <p:tgtEl>
                                          <p:spTgt spid="129027">
                                            <p:txEl>
                                              <p:pRg st="4" end="4"/>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29027">
                                            <p:txEl>
                                              <p:pRg st="6" end="6"/>
                                            </p:txEl>
                                          </p:spTgt>
                                        </p:tgtEl>
                                        <p:attrNameLst>
                                          <p:attrName>style.visibility</p:attrName>
                                        </p:attrNameLst>
                                      </p:cBhvr>
                                      <p:to>
                                        <p:strVal val="visible"/>
                                      </p:to>
                                    </p:set>
                                    <p:animEffect transition="in" filter="wipe(down)">
                                      <p:cBhvr>
                                        <p:cTn id="61" dur="580">
                                          <p:stCondLst>
                                            <p:cond delay="0"/>
                                          </p:stCondLst>
                                        </p:cTn>
                                        <p:tgtEl>
                                          <p:spTgt spid="129027">
                                            <p:txEl>
                                              <p:pRg st="6" end="6"/>
                                            </p:txEl>
                                          </p:spTgt>
                                        </p:tgtEl>
                                      </p:cBhvr>
                                    </p:animEffect>
                                    <p:anim calcmode="lin" valueType="num">
                                      <p:cBhvr>
                                        <p:cTn id="62" dur="1822" tmFilter="0,0; 0.14,0.36; 0.43,0.73; 0.71,0.91; 1.0,1.0">
                                          <p:stCondLst>
                                            <p:cond delay="0"/>
                                          </p:stCondLst>
                                        </p:cTn>
                                        <p:tgtEl>
                                          <p:spTgt spid="129027">
                                            <p:txEl>
                                              <p:pRg st="6" end="6"/>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9027">
                                            <p:txEl>
                                              <p:pRg st="6" end="6"/>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9027">
                                            <p:txEl>
                                              <p:pRg st="6" end="6"/>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9027">
                                            <p:txEl>
                                              <p:pRg st="6" end="6"/>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9027">
                                            <p:txEl>
                                              <p:pRg st="6" end="6"/>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29027">
                                            <p:txEl>
                                              <p:pRg st="6" end="6"/>
                                            </p:txEl>
                                          </p:spTgt>
                                        </p:tgtEl>
                                      </p:cBhvr>
                                      <p:to x="100000" y="60000"/>
                                    </p:animScale>
                                    <p:animScale>
                                      <p:cBhvr>
                                        <p:cTn id="68" dur="166" decel="50000">
                                          <p:stCondLst>
                                            <p:cond delay="676"/>
                                          </p:stCondLst>
                                        </p:cTn>
                                        <p:tgtEl>
                                          <p:spTgt spid="129027">
                                            <p:txEl>
                                              <p:pRg st="6" end="6"/>
                                            </p:txEl>
                                          </p:spTgt>
                                        </p:tgtEl>
                                      </p:cBhvr>
                                      <p:to x="100000" y="100000"/>
                                    </p:animScale>
                                    <p:animScale>
                                      <p:cBhvr>
                                        <p:cTn id="69" dur="26">
                                          <p:stCondLst>
                                            <p:cond delay="1312"/>
                                          </p:stCondLst>
                                        </p:cTn>
                                        <p:tgtEl>
                                          <p:spTgt spid="129027">
                                            <p:txEl>
                                              <p:pRg st="6" end="6"/>
                                            </p:txEl>
                                          </p:spTgt>
                                        </p:tgtEl>
                                      </p:cBhvr>
                                      <p:to x="100000" y="80000"/>
                                    </p:animScale>
                                    <p:animScale>
                                      <p:cBhvr>
                                        <p:cTn id="70" dur="166" decel="50000">
                                          <p:stCondLst>
                                            <p:cond delay="1338"/>
                                          </p:stCondLst>
                                        </p:cTn>
                                        <p:tgtEl>
                                          <p:spTgt spid="129027">
                                            <p:txEl>
                                              <p:pRg st="6" end="6"/>
                                            </p:txEl>
                                          </p:spTgt>
                                        </p:tgtEl>
                                      </p:cBhvr>
                                      <p:to x="100000" y="100000"/>
                                    </p:animScale>
                                    <p:animScale>
                                      <p:cBhvr>
                                        <p:cTn id="71" dur="26">
                                          <p:stCondLst>
                                            <p:cond delay="1642"/>
                                          </p:stCondLst>
                                        </p:cTn>
                                        <p:tgtEl>
                                          <p:spTgt spid="129027">
                                            <p:txEl>
                                              <p:pRg st="6" end="6"/>
                                            </p:txEl>
                                          </p:spTgt>
                                        </p:tgtEl>
                                      </p:cBhvr>
                                      <p:to x="100000" y="90000"/>
                                    </p:animScale>
                                    <p:animScale>
                                      <p:cBhvr>
                                        <p:cTn id="72" dur="166" decel="50000">
                                          <p:stCondLst>
                                            <p:cond delay="1668"/>
                                          </p:stCondLst>
                                        </p:cTn>
                                        <p:tgtEl>
                                          <p:spTgt spid="129027">
                                            <p:txEl>
                                              <p:pRg st="6" end="6"/>
                                            </p:txEl>
                                          </p:spTgt>
                                        </p:tgtEl>
                                      </p:cBhvr>
                                      <p:to x="100000" y="100000"/>
                                    </p:animScale>
                                    <p:animScale>
                                      <p:cBhvr>
                                        <p:cTn id="73" dur="26">
                                          <p:stCondLst>
                                            <p:cond delay="1808"/>
                                          </p:stCondLst>
                                        </p:cTn>
                                        <p:tgtEl>
                                          <p:spTgt spid="129027">
                                            <p:txEl>
                                              <p:pRg st="6" end="6"/>
                                            </p:txEl>
                                          </p:spTgt>
                                        </p:tgtEl>
                                      </p:cBhvr>
                                      <p:to x="100000" y="95000"/>
                                    </p:animScale>
                                    <p:animScale>
                                      <p:cBhvr>
                                        <p:cTn id="74" dur="166" decel="50000">
                                          <p:stCondLst>
                                            <p:cond delay="1834"/>
                                          </p:stCondLst>
                                        </p:cTn>
                                        <p:tgtEl>
                                          <p:spTgt spid="129027">
                                            <p:txEl>
                                              <p:pRg st="6" end="6"/>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9027">
                                            <p:txEl>
                                              <p:pRg st="8" end="8"/>
                                            </p:txEl>
                                          </p:spTgt>
                                        </p:tgtEl>
                                        <p:attrNameLst>
                                          <p:attrName>style.visibility</p:attrName>
                                        </p:attrNameLst>
                                      </p:cBhvr>
                                      <p:to>
                                        <p:strVal val="visible"/>
                                      </p:to>
                                    </p:set>
                                    <p:animEffect transition="in" filter="wipe(down)">
                                      <p:cBhvr>
                                        <p:cTn id="79" dur="580">
                                          <p:stCondLst>
                                            <p:cond delay="0"/>
                                          </p:stCondLst>
                                        </p:cTn>
                                        <p:tgtEl>
                                          <p:spTgt spid="129027">
                                            <p:txEl>
                                              <p:pRg st="8" end="8"/>
                                            </p:txEl>
                                          </p:spTgt>
                                        </p:tgtEl>
                                      </p:cBhvr>
                                    </p:animEffect>
                                    <p:anim calcmode="lin" valueType="num">
                                      <p:cBhvr>
                                        <p:cTn id="80" dur="1822" tmFilter="0,0; 0.14,0.36; 0.43,0.73; 0.71,0.91; 1.0,1.0">
                                          <p:stCondLst>
                                            <p:cond delay="0"/>
                                          </p:stCondLst>
                                        </p:cTn>
                                        <p:tgtEl>
                                          <p:spTgt spid="129027">
                                            <p:txEl>
                                              <p:pRg st="8" end="8"/>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9027">
                                            <p:txEl>
                                              <p:pRg st="8" end="8"/>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9027">
                                            <p:txEl>
                                              <p:pRg st="8" end="8"/>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9027">
                                            <p:txEl>
                                              <p:pRg st="8" end="8"/>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9027">
                                            <p:txEl>
                                              <p:pRg st="8" end="8"/>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29027">
                                            <p:txEl>
                                              <p:pRg st="8" end="8"/>
                                            </p:txEl>
                                          </p:spTgt>
                                        </p:tgtEl>
                                      </p:cBhvr>
                                      <p:to x="100000" y="60000"/>
                                    </p:animScale>
                                    <p:animScale>
                                      <p:cBhvr>
                                        <p:cTn id="86" dur="166" decel="50000">
                                          <p:stCondLst>
                                            <p:cond delay="676"/>
                                          </p:stCondLst>
                                        </p:cTn>
                                        <p:tgtEl>
                                          <p:spTgt spid="129027">
                                            <p:txEl>
                                              <p:pRg st="8" end="8"/>
                                            </p:txEl>
                                          </p:spTgt>
                                        </p:tgtEl>
                                      </p:cBhvr>
                                      <p:to x="100000" y="100000"/>
                                    </p:animScale>
                                    <p:animScale>
                                      <p:cBhvr>
                                        <p:cTn id="87" dur="26">
                                          <p:stCondLst>
                                            <p:cond delay="1312"/>
                                          </p:stCondLst>
                                        </p:cTn>
                                        <p:tgtEl>
                                          <p:spTgt spid="129027">
                                            <p:txEl>
                                              <p:pRg st="8" end="8"/>
                                            </p:txEl>
                                          </p:spTgt>
                                        </p:tgtEl>
                                      </p:cBhvr>
                                      <p:to x="100000" y="80000"/>
                                    </p:animScale>
                                    <p:animScale>
                                      <p:cBhvr>
                                        <p:cTn id="88" dur="166" decel="50000">
                                          <p:stCondLst>
                                            <p:cond delay="1338"/>
                                          </p:stCondLst>
                                        </p:cTn>
                                        <p:tgtEl>
                                          <p:spTgt spid="129027">
                                            <p:txEl>
                                              <p:pRg st="8" end="8"/>
                                            </p:txEl>
                                          </p:spTgt>
                                        </p:tgtEl>
                                      </p:cBhvr>
                                      <p:to x="100000" y="100000"/>
                                    </p:animScale>
                                    <p:animScale>
                                      <p:cBhvr>
                                        <p:cTn id="89" dur="26">
                                          <p:stCondLst>
                                            <p:cond delay="1642"/>
                                          </p:stCondLst>
                                        </p:cTn>
                                        <p:tgtEl>
                                          <p:spTgt spid="129027">
                                            <p:txEl>
                                              <p:pRg st="8" end="8"/>
                                            </p:txEl>
                                          </p:spTgt>
                                        </p:tgtEl>
                                      </p:cBhvr>
                                      <p:to x="100000" y="90000"/>
                                    </p:animScale>
                                    <p:animScale>
                                      <p:cBhvr>
                                        <p:cTn id="90" dur="166" decel="50000">
                                          <p:stCondLst>
                                            <p:cond delay="1668"/>
                                          </p:stCondLst>
                                        </p:cTn>
                                        <p:tgtEl>
                                          <p:spTgt spid="129027">
                                            <p:txEl>
                                              <p:pRg st="8" end="8"/>
                                            </p:txEl>
                                          </p:spTgt>
                                        </p:tgtEl>
                                      </p:cBhvr>
                                      <p:to x="100000" y="100000"/>
                                    </p:animScale>
                                    <p:animScale>
                                      <p:cBhvr>
                                        <p:cTn id="91" dur="26">
                                          <p:stCondLst>
                                            <p:cond delay="1808"/>
                                          </p:stCondLst>
                                        </p:cTn>
                                        <p:tgtEl>
                                          <p:spTgt spid="129027">
                                            <p:txEl>
                                              <p:pRg st="8" end="8"/>
                                            </p:txEl>
                                          </p:spTgt>
                                        </p:tgtEl>
                                      </p:cBhvr>
                                      <p:to x="100000" y="95000"/>
                                    </p:animScale>
                                    <p:animScale>
                                      <p:cBhvr>
                                        <p:cTn id="92" dur="166" decel="50000">
                                          <p:stCondLst>
                                            <p:cond delay="1834"/>
                                          </p:stCondLst>
                                        </p:cTn>
                                        <p:tgtEl>
                                          <p:spTgt spid="129027">
                                            <p:txEl>
                                              <p:pRg st="8" end="8"/>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9027">
                                            <p:txEl>
                                              <p:pRg st="10" end="10"/>
                                            </p:txEl>
                                          </p:spTgt>
                                        </p:tgtEl>
                                        <p:attrNameLst>
                                          <p:attrName>style.visibility</p:attrName>
                                        </p:attrNameLst>
                                      </p:cBhvr>
                                      <p:to>
                                        <p:strVal val="visible"/>
                                      </p:to>
                                    </p:set>
                                    <p:animEffect transition="in" filter="wipe(down)">
                                      <p:cBhvr>
                                        <p:cTn id="97" dur="580">
                                          <p:stCondLst>
                                            <p:cond delay="0"/>
                                          </p:stCondLst>
                                        </p:cTn>
                                        <p:tgtEl>
                                          <p:spTgt spid="129027">
                                            <p:txEl>
                                              <p:pRg st="10" end="10"/>
                                            </p:txEl>
                                          </p:spTgt>
                                        </p:tgtEl>
                                      </p:cBhvr>
                                    </p:animEffect>
                                    <p:anim calcmode="lin" valueType="num">
                                      <p:cBhvr>
                                        <p:cTn id="98" dur="1822" tmFilter="0,0; 0.14,0.36; 0.43,0.73; 0.71,0.91; 1.0,1.0">
                                          <p:stCondLst>
                                            <p:cond delay="0"/>
                                          </p:stCondLst>
                                        </p:cTn>
                                        <p:tgtEl>
                                          <p:spTgt spid="129027">
                                            <p:txEl>
                                              <p:pRg st="10" end="10"/>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9027">
                                            <p:txEl>
                                              <p:pRg st="10" end="10"/>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9027">
                                            <p:txEl>
                                              <p:pRg st="10" end="10"/>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9027">
                                            <p:txEl>
                                              <p:pRg st="10" end="10"/>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9027">
                                            <p:txEl>
                                              <p:pRg st="10" end="10"/>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9027">
                                            <p:txEl>
                                              <p:pRg st="10" end="10"/>
                                            </p:txEl>
                                          </p:spTgt>
                                        </p:tgtEl>
                                      </p:cBhvr>
                                      <p:to x="100000" y="60000"/>
                                    </p:animScale>
                                    <p:animScale>
                                      <p:cBhvr>
                                        <p:cTn id="104" dur="166" decel="50000">
                                          <p:stCondLst>
                                            <p:cond delay="676"/>
                                          </p:stCondLst>
                                        </p:cTn>
                                        <p:tgtEl>
                                          <p:spTgt spid="129027">
                                            <p:txEl>
                                              <p:pRg st="10" end="10"/>
                                            </p:txEl>
                                          </p:spTgt>
                                        </p:tgtEl>
                                      </p:cBhvr>
                                      <p:to x="100000" y="100000"/>
                                    </p:animScale>
                                    <p:animScale>
                                      <p:cBhvr>
                                        <p:cTn id="105" dur="26">
                                          <p:stCondLst>
                                            <p:cond delay="1312"/>
                                          </p:stCondLst>
                                        </p:cTn>
                                        <p:tgtEl>
                                          <p:spTgt spid="129027">
                                            <p:txEl>
                                              <p:pRg st="10" end="10"/>
                                            </p:txEl>
                                          </p:spTgt>
                                        </p:tgtEl>
                                      </p:cBhvr>
                                      <p:to x="100000" y="80000"/>
                                    </p:animScale>
                                    <p:animScale>
                                      <p:cBhvr>
                                        <p:cTn id="106" dur="166" decel="50000">
                                          <p:stCondLst>
                                            <p:cond delay="1338"/>
                                          </p:stCondLst>
                                        </p:cTn>
                                        <p:tgtEl>
                                          <p:spTgt spid="129027">
                                            <p:txEl>
                                              <p:pRg st="10" end="10"/>
                                            </p:txEl>
                                          </p:spTgt>
                                        </p:tgtEl>
                                      </p:cBhvr>
                                      <p:to x="100000" y="100000"/>
                                    </p:animScale>
                                    <p:animScale>
                                      <p:cBhvr>
                                        <p:cTn id="107" dur="26">
                                          <p:stCondLst>
                                            <p:cond delay="1642"/>
                                          </p:stCondLst>
                                        </p:cTn>
                                        <p:tgtEl>
                                          <p:spTgt spid="129027">
                                            <p:txEl>
                                              <p:pRg st="10" end="10"/>
                                            </p:txEl>
                                          </p:spTgt>
                                        </p:tgtEl>
                                      </p:cBhvr>
                                      <p:to x="100000" y="90000"/>
                                    </p:animScale>
                                    <p:animScale>
                                      <p:cBhvr>
                                        <p:cTn id="108" dur="166" decel="50000">
                                          <p:stCondLst>
                                            <p:cond delay="1668"/>
                                          </p:stCondLst>
                                        </p:cTn>
                                        <p:tgtEl>
                                          <p:spTgt spid="129027">
                                            <p:txEl>
                                              <p:pRg st="10" end="10"/>
                                            </p:txEl>
                                          </p:spTgt>
                                        </p:tgtEl>
                                      </p:cBhvr>
                                      <p:to x="100000" y="100000"/>
                                    </p:animScale>
                                    <p:animScale>
                                      <p:cBhvr>
                                        <p:cTn id="109" dur="26">
                                          <p:stCondLst>
                                            <p:cond delay="1808"/>
                                          </p:stCondLst>
                                        </p:cTn>
                                        <p:tgtEl>
                                          <p:spTgt spid="129027">
                                            <p:txEl>
                                              <p:pRg st="10" end="10"/>
                                            </p:txEl>
                                          </p:spTgt>
                                        </p:tgtEl>
                                      </p:cBhvr>
                                      <p:to x="100000" y="95000"/>
                                    </p:animScale>
                                    <p:animScale>
                                      <p:cBhvr>
                                        <p:cTn id="110" dur="166" decel="50000">
                                          <p:stCondLst>
                                            <p:cond delay="1834"/>
                                          </p:stCondLst>
                                        </p:cTn>
                                        <p:tgtEl>
                                          <p:spTgt spid="129027">
                                            <p:txEl>
                                              <p:pRg st="10" end="10"/>
                                            </p:txEl>
                                          </p:spTgt>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29027">
                                            <p:txEl>
                                              <p:pRg st="12" end="12"/>
                                            </p:txEl>
                                          </p:spTgt>
                                        </p:tgtEl>
                                        <p:attrNameLst>
                                          <p:attrName>style.visibility</p:attrName>
                                        </p:attrNameLst>
                                      </p:cBhvr>
                                      <p:to>
                                        <p:strVal val="visible"/>
                                      </p:to>
                                    </p:set>
                                    <p:animEffect transition="in" filter="wipe(down)">
                                      <p:cBhvr>
                                        <p:cTn id="115" dur="580">
                                          <p:stCondLst>
                                            <p:cond delay="0"/>
                                          </p:stCondLst>
                                        </p:cTn>
                                        <p:tgtEl>
                                          <p:spTgt spid="129027">
                                            <p:txEl>
                                              <p:pRg st="12" end="12"/>
                                            </p:txEl>
                                          </p:spTgt>
                                        </p:tgtEl>
                                      </p:cBhvr>
                                    </p:animEffect>
                                    <p:anim calcmode="lin" valueType="num">
                                      <p:cBhvr>
                                        <p:cTn id="116" dur="1822" tmFilter="0,0; 0.14,0.36; 0.43,0.73; 0.71,0.91; 1.0,1.0">
                                          <p:stCondLst>
                                            <p:cond delay="0"/>
                                          </p:stCondLst>
                                        </p:cTn>
                                        <p:tgtEl>
                                          <p:spTgt spid="129027">
                                            <p:txEl>
                                              <p:pRg st="12" end="12"/>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29027">
                                            <p:txEl>
                                              <p:pRg st="12" end="12"/>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29027">
                                            <p:txEl>
                                              <p:pRg st="12" end="12"/>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29027">
                                            <p:txEl>
                                              <p:pRg st="12" end="12"/>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29027">
                                            <p:txEl>
                                              <p:pRg st="12" end="12"/>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129027">
                                            <p:txEl>
                                              <p:pRg st="12" end="12"/>
                                            </p:txEl>
                                          </p:spTgt>
                                        </p:tgtEl>
                                      </p:cBhvr>
                                      <p:to x="100000" y="60000"/>
                                    </p:animScale>
                                    <p:animScale>
                                      <p:cBhvr>
                                        <p:cTn id="122" dur="166" decel="50000">
                                          <p:stCondLst>
                                            <p:cond delay="676"/>
                                          </p:stCondLst>
                                        </p:cTn>
                                        <p:tgtEl>
                                          <p:spTgt spid="129027">
                                            <p:txEl>
                                              <p:pRg st="12" end="12"/>
                                            </p:txEl>
                                          </p:spTgt>
                                        </p:tgtEl>
                                      </p:cBhvr>
                                      <p:to x="100000" y="100000"/>
                                    </p:animScale>
                                    <p:animScale>
                                      <p:cBhvr>
                                        <p:cTn id="123" dur="26">
                                          <p:stCondLst>
                                            <p:cond delay="1312"/>
                                          </p:stCondLst>
                                        </p:cTn>
                                        <p:tgtEl>
                                          <p:spTgt spid="129027">
                                            <p:txEl>
                                              <p:pRg st="12" end="12"/>
                                            </p:txEl>
                                          </p:spTgt>
                                        </p:tgtEl>
                                      </p:cBhvr>
                                      <p:to x="100000" y="80000"/>
                                    </p:animScale>
                                    <p:animScale>
                                      <p:cBhvr>
                                        <p:cTn id="124" dur="166" decel="50000">
                                          <p:stCondLst>
                                            <p:cond delay="1338"/>
                                          </p:stCondLst>
                                        </p:cTn>
                                        <p:tgtEl>
                                          <p:spTgt spid="129027">
                                            <p:txEl>
                                              <p:pRg st="12" end="12"/>
                                            </p:txEl>
                                          </p:spTgt>
                                        </p:tgtEl>
                                      </p:cBhvr>
                                      <p:to x="100000" y="100000"/>
                                    </p:animScale>
                                    <p:animScale>
                                      <p:cBhvr>
                                        <p:cTn id="125" dur="26">
                                          <p:stCondLst>
                                            <p:cond delay="1642"/>
                                          </p:stCondLst>
                                        </p:cTn>
                                        <p:tgtEl>
                                          <p:spTgt spid="129027">
                                            <p:txEl>
                                              <p:pRg st="12" end="12"/>
                                            </p:txEl>
                                          </p:spTgt>
                                        </p:tgtEl>
                                      </p:cBhvr>
                                      <p:to x="100000" y="90000"/>
                                    </p:animScale>
                                    <p:animScale>
                                      <p:cBhvr>
                                        <p:cTn id="126" dur="166" decel="50000">
                                          <p:stCondLst>
                                            <p:cond delay="1668"/>
                                          </p:stCondLst>
                                        </p:cTn>
                                        <p:tgtEl>
                                          <p:spTgt spid="129027">
                                            <p:txEl>
                                              <p:pRg st="12" end="12"/>
                                            </p:txEl>
                                          </p:spTgt>
                                        </p:tgtEl>
                                      </p:cBhvr>
                                      <p:to x="100000" y="100000"/>
                                    </p:animScale>
                                    <p:animScale>
                                      <p:cBhvr>
                                        <p:cTn id="127" dur="26">
                                          <p:stCondLst>
                                            <p:cond delay="1808"/>
                                          </p:stCondLst>
                                        </p:cTn>
                                        <p:tgtEl>
                                          <p:spTgt spid="129027">
                                            <p:txEl>
                                              <p:pRg st="12" end="12"/>
                                            </p:txEl>
                                          </p:spTgt>
                                        </p:tgtEl>
                                      </p:cBhvr>
                                      <p:to x="100000" y="95000"/>
                                    </p:animScale>
                                    <p:animScale>
                                      <p:cBhvr>
                                        <p:cTn id="128" dur="166" decel="50000">
                                          <p:stCondLst>
                                            <p:cond delay="1834"/>
                                          </p:stCondLst>
                                        </p:cTn>
                                        <p:tgtEl>
                                          <p:spTgt spid="129027">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smtClean="0"/>
              <a:t>Contents of Specification </a:t>
            </a:r>
          </a:p>
        </p:txBody>
      </p:sp>
      <p:sp>
        <p:nvSpPr>
          <p:cNvPr id="83971" name="Rectangle 3"/>
          <p:cNvSpPr>
            <a:spLocks noGrp="1" noChangeArrowheads="1"/>
          </p:cNvSpPr>
          <p:nvPr>
            <p:ph idx="1"/>
          </p:nvPr>
        </p:nvSpPr>
        <p:spPr/>
        <p:txBody>
          <a:bodyPr/>
          <a:lstStyle/>
          <a:p>
            <a:r>
              <a:rPr lang="en-US" altLang="en-US" sz="2400" smtClean="0"/>
              <a:t>Title of the invention</a:t>
            </a:r>
          </a:p>
          <a:p>
            <a:r>
              <a:rPr lang="en-US" altLang="en-US" sz="2400" smtClean="0"/>
              <a:t>Field of the invention </a:t>
            </a:r>
          </a:p>
          <a:p>
            <a:r>
              <a:rPr lang="en-US" altLang="en-US" sz="2400" smtClean="0"/>
              <a:t>Background of the invention (PRIOR ART)</a:t>
            </a:r>
          </a:p>
          <a:p>
            <a:r>
              <a:rPr lang="en-US" altLang="en-US" sz="2400" smtClean="0"/>
              <a:t>Object of the invention</a:t>
            </a:r>
          </a:p>
          <a:p>
            <a:r>
              <a:rPr lang="en-US" altLang="en-US" sz="2400" smtClean="0"/>
              <a:t>Summary of the invention</a:t>
            </a:r>
          </a:p>
          <a:p>
            <a:r>
              <a:rPr lang="en-US" altLang="en-US" sz="2400" smtClean="0"/>
              <a:t>Brief description of drawings, if any</a:t>
            </a:r>
          </a:p>
          <a:p>
            <a:r>
              <a:rPr lang="en-US" altLang="en-US" sz="2400" smtClean="0"/>
              <a:t>Detailed description of the invention</a:t>
            </a:r>
          </a:p>
          <a:p>
            <a:r>
              <a:rPr lang="en-US" altLang="en-US" sz="2400" smtClean="0"/>
              <a:t>Examples </a:t>
            </a:r>
          </a:p>
          <a:p>
            <a:r>
              <a:rPr lang="en-US" altLang="en-US" sz="2400" smtClean="0"/>
              <a:t>Claims- </a:t>
            </a:r>
            <a:r>
              <a:rPr lang="en-US" altLang="en-US" sz="1800" smtClean="0"/>
              <a:t>not required in provisional</a:t>
            </a:r>
          </a:p>
          <a:p>
            <a:r>
              <a:rPr lang="en-US" altLang="en-US" sz="2400" smtClean="0"/>
              <a:t>Abstract- </a:t>
            </a:r>
            <a:r>
              <a:rPr lang="en-US" altLang="en-US" sz="1800" smtClean="0"/>
              <a:t>not required in provisional</a:t>
            </a:r>
          </a:p>
        </p:txBody>
      </p:sp>
      <p:sp>
        <p:nvSpPr>
          <p:cNvPr id="4" name="Date Placeholder 3"/>
          <p:cNvSpPr>
            <a:spLocks noGrp="1"/>
          </p:cNvSpPr>
          <p:nvPr>
            <p:ph type="dt" sz="quarter" idx="10"/>
          </p:nvPr>
        </p:nvSpPr>
        <p:spPr/>
        <p:txBody>
          <a:bodyPr/>
          <a:lstStyle/>
          <a:p>
            <a:pPr>
              <a:defRPr/>
            </a:pPr>
            <a:fld id="{D04E22A7-46E7-4E31-B763-603DF8FA3A53}" type="datetime1">
              <a:rPr lang="en-IN"/>
              <a:pPr>
                <a:defRPr/>
              </a:pPr>
              <a:t>28-10-2019</a:t>
            </a:fld>
            <a:endParaRPr lang="en-IN"/>
          </a:p>
        </p:txBody>
      </p:sp>
      <p:sp>
        <p:nvSpPr>
          <p:cNvPr id="2" name="Footer Placeholder 1"/>
          <p:cNvSpPr>
            <a:spLocks noGrp="1"/>
          </p:cNvSpPr>
          <p:nvPr>
            <p:ph type="ftr" sz="quarter" idx="11"/>
          </p:nvPr>
        </p:nvSpPr>
        <p:spPr/>
        <p:txBody>
          <a:bodyPr/>
          <a:lstStyle/>
          <a:p>
            <a:pPr>
              <a:defRPr/>
            </a:pPr>
            <a:endParaRPr lang="en-IN"/>
          </a:p>
        </p:txBody>
      </p:sp>
      <p:sp>
        <p:nvSpPr>
          <p:cNvPr id="3" name="Slide Number Placeholder 2"/>
          <p:cNvSpPr>
            <a:spLocks noGrp="1"/>
          </p:cNvSpPr>
          <p:nvPr>
            <p:ph type="sldNum" sz="quarter" idx="12"/>
          </p:nvPr>
        </p:nvSpPr>
        <p:spPr/>
        <p:txBody>
          <a:bodyPr/>
          <a:lstStyle/>
          <a:p>
            <a:pPr>
              <a:defRPr/>
            </a:pPr>
            <a:fld id="{AA6F73D9-5A0A-4390-8CAC-7C35777B930C}" type="slidenum">
              <a:rPr lang="en-IN"/>
              <a:pPr>
                <a:defRPr/>
              </a:pPr>
              <a:t>48</a:t>
            </a:fld>
            <a:endParaRPr lang="en-IN" dirty="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76288" y="1052513"/>
            <a:ext cx="7467600" cy="3149600"/>
          </a:xfrm>
          <a:prstGeom prst="rect">
            <a:avLst/>
          </a:prstGeom>
        </p:spPr>
        <p:txBody>
          <a:bodyPr/>
          <a:lstStyle/>
          <a:p>
            <a:pPr marL="609600" indent="-609600">
              <a:lnSpc>
                <a:spcPct val="80000"/>
              </a:lnSpc>
              <a:spcBef>
                <a:spcPct val="20000"/>
              </a:spcBef>
              <a:buClr>
                <a:schemeClr val="tx2"/>
              </a:buClr>
              <a:defRPr/>
            </a:pPr>
            <a:r>
              <a:rPr lang="en-US" sz="2400" b="1" u="sng" kern="0" dirty="0">
                <a:solidFill>
                  <a:srgbClr val="000000"/>
                </a:solidFill>
                <a:cs typeface="AngsanaUPC" pitchFamily="18" charset="-34"/>
              </a:rPr>
              <a:t>Provisional application</a:t>
            </a:r>
          </a:p>
          <a:p>
            <a:pPr marL="609600" indent="-609600">
              <a:lnSpc>
                <a:spcPct val="80000"/>
              </a:lnSpc>
              <a:spcBef>
                <a:spcPct val="20000"/>
              </a:spcBef>
              <a:buClr>
                <a:schemeClr val="tx2"/>
              </a:buClr>
              <a:defRPr/>
            </a:pPr>
            <a:endParaRPr lang="en-US" sz="2000" b="1" u="sng" kern="0" dirty="0">
              <a:solidFill>
                <a:srgbClr val="000000"/>
              </a:solidFill>
              <a:cs typeface="AngsanaUPC" pitchFamily="18" charset="-34"/>
            </a:endParaRP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Get early priority</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Not expensive</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Quick</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Title/Description</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No claims</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Cannot be filed in case of conventional/PCT/Divisional application</a:t>
            </a:r>
          </a:p>
          <a:p>
            <a:pPr marL="609600" indent="-609600">
              <a:lnSpc>
                <a:spcPct val="80000"/>
              </a:lnSpc>
              <a:spcBef>
                <a:spcPct val="20000"/>
              </a:spcBef>
              <a:buClr>
                <a:schemeClr val="tx2"/>
              </a:buClr>
              <a:buFontTx/>
              <a:buAutoNum type="arabicParenR"/>
              <a:defRPr/>
            </a:pPr>
            <a:r>
              <a:rPr lang="en-US" sz="2000" kern="0" dirty="0">
                <a:solidFill>
                  <a:srgbClr val="000000"/>
                </a:solidFill>
                <a:cs typeface="AngsanaUPC" pitchFamily="18" charset="-34"/>
              </a:rPr>
              <a:t>Filing provisional application is an optional but an advisable step</a:t>
            </a:r>
          </a:p>
          <a:p>
            <a:pPr marL="609600" indent="-609600">
              <a:lnSpc>
                <a:spcPct val="80000"/>
              </a:lnSpc>
              <a:spcBef>
                <a:spcPct val="20000"/>
              </a:spcBef>
              <a:buClr>
                <a:schemeClr val="tx2"/>
              </a:buClr>
              <a:buFontTx/>
              <a:buAutoNum type="arabicParenR"/>
              <a:defRPr/>
            </a:pPr>
            <a:endParaRPr lang="en-US" sz="2000" kern="0" dirty="0">
              <a:solidFill>
                <a:srgbClr val="000000"/>
              </a:solidFill>
              <a:cs typeface="AngsanaUPC" pitchFamily="18" charset="-34"/>
            </a:endParaRPr>
          </a:p>
        </p:txBody>
      </p:sp>
      <p:pic>
        <p:nvPicPr>
          <p:cNvPr id="5" name="Picture 4" descr="patent_pending"/>
          <p:cNvPicPr>
            <a:picLocks noChangeAspect="1" noChangeArrowheads="1"/>
          </p:cNvPicPr>
          <p:nvPr/>
        </p:nvPicPr>
        <p:blipFill>
          <a:blip r:embed="rId4" cstate="print">
            <a:extLst>
              <a:ext uri="{28A0092B-C50C-407E-A947-70E740481C1C}">
                <a14:useLocalDpi xmlns:a14="http://schemas.microsoft.com/office/drawing/2010/main" xmlns="" val="0"/>
              </a:ext>
            </a:extLst>
          </a:blip>
          <a:srcRect b="4494"/>
          <a:stretch>
            <a:fillRect/>
          </a:stretch>
        </p:blipFill>
        <p:spPr bwMode="auto">
          <a:xfrm>
            <a:off x="3132138" y="4164013"/>
            <a:ext cx="3273425" cy="2217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Types of Application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linds(horizontal)">
                                      <p:cBhvr>
                                        <p:cTn id="10" dur="500"/>
                                        <p:tgtEl>
                                          <p:spTgt spid="4">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blinds(horizontal)">
                                      <p:cBhvr>
                                        <p:cTn id="19" dur="500"/>
                                        <p:tgtEl>
                                          <p:spTgt spid="4">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linds(horizontal)">
                                      <p:cBhvr>
                                        <p:cTn id="22" dur="500"/>
                                        <p:tgtEl>
                                          <p:spTgt spid="4">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blinds(horizontal)">
                                      <p:cBhvr>
                                        <p:cTn id="25" dur="500"/>
                                        <p:tgtEl>
                                          <p:spTgt spid="4">
                                            <p:txEl>
                                              <p:pRg st="8" end="8"/>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0" name="Group 28"/>
          <p:cNvGraphicFramePr>
            <a:graphicFrameLocks noGrp="1"/>
          </p:cNvGraphicFramePr>
          <p:nvPr/>
        </p:nvGraphicFramePr>
        <p:xfrm>
          <a:off x="685800" y="1447800"/>
          <a:ext cx="8377238" cy="4821238"/>
        </p:xfrm>
        <a:graphic>
          <a:graphicData uri="http://schemas.openxmlformats.org/drawingml/2006/table">
            <a:tbl>
              <a:tblPr/>
              <a:tblGrid>
                <a:gridCol w="1811338"/>
                <a:gridCol w="1887537"/>
                <a:gridCol w="2184400"/>
                <a:gridCol w="2493963"/>
              </a:tblGrid>
              <a:tr h="12366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cs typeface="Arial" pitchFamily="34" charset="0"/>
                        </a:rPr>
                        <a:t>Patents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50571"/>
                          </a:solidFill>
                          <a:effectLst/>
                          <a:latin typeface="Arial" pitchFamily="34" charset="0"/>
                          <a:cs typeface="Arial" pitchFamily="34" charset="0"/>
                        </a:rPr>
                        <a:t>Designs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339933"/>
                          </a:solidFill>
                          <a:effectLst/>
                          <a:latin typeface="Arial" pitchFamily="34" charset="0"/>
                          <a:cs typeface="Arial" pitchFamily="34" charset="0"/>
                        </a:rPr>
                        <a:t>Trade- Marks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990033"/>
                          </a:solidFill>
                          <a:effectLst/>
                          <a:latin typeface="Arial" pitchFamily="34" charset="0"/>
                          <a:cs typeface="Arial" pitchFamily="34" charset="0"/>
                        </a:rPr>
                        <a:t>Geographical Indications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pitchFamily="34" charset="0"/>
                          <a:cs typeface="Arial" pitchFamily="34" charset="0"/>
                        </a:rPr>
                        <a:t>Inventions relating  to constructional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pitchFamily="34" charset="0"/>
                          <a:cs typeface="Arial" pitchFamily="34" charset="0"/>
                        </a:rPr>
                        <a:t>  features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50571"/>
                          </a:solidFill>
                          <a:effectLst/>
                          <a:latin typeface="Arial" pitchFamily="34" charset="0"/>
                          <a:cs typeface="Arial" pitchFamily="34" charset="0"/>
                        </a:rPr>
                        <a:t>any modification in shape,pattern,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50571"/>
                          </a:solidFill>
                          <a:effectLst/>
                          <a:latin typeface="Arial" pitchFamily="34" charset="0"/>
                          <a:cs typeface="Arial" pitchFamily="34" charset="0"/>
                        </a:rPr>
                        <a:t>configuration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5057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050571"/>
                        </a:solidFill>
                        <a:effectLst/>
                        <a:latin typeface="Arial" pitchFamily="34" charset="0"/>
                        <a:cs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Word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Name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Logo</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rgbClr val="339933"/>
                        </a:solidFill>
                        <a:effectLst/>
                        <a:latin typeface="Arial" pitchFamily="34" charset="0"/>
                        <a:cs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33"/>
                          </a:solidFill>
                          <a:effectLst/>
                          <a:latin typeface="Arial" pitchFamily="34" charset="0"/>
                          <a:cs typeface="Arial" pitchFamily="34" charset="0"/>
                        </a:rPr>
                        <a:t>Indications of source origin or geography</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pitchFamily="34" charset="0"/>
                          <a:cs typeface="Arial" pitchFamily="34" charset="0"/>
                        </a:rPr>
                        <a:t>e.g. Safety Valve,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pitchFamily="34" charset="0"/>
                          <a:cs typeface="Arial" pitchFamily="34" charset="0"/>
                        </a:rPr>
                        <a:t>Mechanism of a</a:t>
                      </a:r>
                      <a:r>
                        <a:rPr kumimoji="0" lang="en-US" sz="1800" b="0" i="0" u="none" strike="noStrike" cap="none" normalizeH="0" baseline="0" smtClean="0">
                          <a:ln>
                            <a:noFill/>
                          </a:ln>
                          <a:solidFill>
                            <a:srgbClr val="FF0000"/>
                          </a:solidFill>
                          <a:effectLst/>
                          <a:latin typeface="Arial" pitchFamily="34" charset="0"/>
                          <a:cs typeface="Arial" pitchFamily="34" charset="0"/>
                        </a:rPr>
                        <a:t>  </a:t>
                      </a:r>
                      <a:r>
                        <a:rPr kumimoji="0" lang="en-US" sz="1800" b="1" i="0" u="none" strike="noStrike" cap="none" normalizeH="0" baseline="0" smtClean="0">
                          <a:ln>
                            <a:noFill/>
                          </a:ln>
                          <a:solidFill>
                            <a:srgbClr val="FF0000"/>
                          </a:solidFill>
                          <a:effectLst/>
                          <a:latin typeface="Arial" pitchFamily="34" charset="0"/>
                          <a:cs typeface="Arial" pitchFamily="34" charset="0"/>
                        </a:rPr>
                        <a:t>PRESSURE COOKER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0000"/>
                        </a:solidFill>
                        <a:effectLst/>
                        <a:latin typeface="Arial" pitchFamily="34" charset="0"/>
                        <a:cs typeface="Arial" pitchFamily="34"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50571"/>
                          </a:solidFill>
                          <a:effectLst/>
                          <a:latin typeface="Arial" pitchFamily="34" charset="0"/>
                          <a:cs typeface="Arial" pitchFamily="34" charset="0"/>
                        </a:rPr>
                        <a:t>e.g. shape of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50571"/>
                          </a:solidFill>
                          <a:effectLst/>
                          <a:latin typeface="Arial" pitchFamily="34" charset="0"/>
                          <a:cs typeface="Arial" pitchFamily="34" charset="0"/>
                        </a:rPr>
                        <a:t>handle  or body portion of a pressure cooker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rgbClr val="050571"/>
                        </a:solidFill>
                        <a:effectLst/>
                        <a:latin typeface="Arial" pitchFamily="34" charset="0"/>
                        <a:cs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e.g.  for same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Pressure Cooker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“PRESTIGE”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“HAWKINS”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339933"/>
                          </a:solidFill>
                          <a:effectLst/>
                          <a:latin typeface="Arial" pitchFamily="34" charset="0"/>
                          <a:cs typeface="Arial" pitchFamily="34" charset="0"/>
                        </a:rPr>
                        <a:t>“MAHARAJA”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339933"/>
                        </a:solidFill>
                        <a:effectLst/>
                        <a:latin typeface="Arial" pitchFamily="34" charset="0"/>
                        <a:cs typeface="Arial" pitchFamily="34"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33"/>
                          </a:solidFill>
                          <a:effectLst/>
                          <a:latin typeface="Arial" pitchFamily="34" charset="0"/>
                          <a:cs typeface="Arial" pitchFamily="34" charset="0"/>
                        </a:rPr>
                        <a:t>Darjeeling tea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33"/>
                          </a:solidFill>
                          <a:effectLst/>
                          <a:latin typeface="Arial" pitchFamily="34" charset="0"/>
                          <a:cs typeface="Arial" pitchFamily="34" charset="0"/>
                        </a:rPr>
                        <a:t>Kanchipuram sarees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990033"/>
                          </a:solidFill>
                          <a:effectLst/>
                          <a:latin typeface="Arial" pitchFamily="34" charset="0"/>
                          <a:cs typeface="Arial" pitchFamily="34" charset="0"/>
                        </a:rPr>
                        <a:t>KolhapurI chappals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62" name="Text Box 26"/>
          <p:cNvSpPr txBox="1">
            <a:spLocks noChangeArrowheads="1"/>
          </p:cNvSpPr>
          <p:nvPr/>
        </p:nvSpPr>
        <p:spPr bwMode="auto">
          <a:xfrm>
            <a:off x="2286000" y="457200"/>
            <a:ext cx="449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AU" sz="2400">
              <a:latin typeface="Times New Roman" pitchFamily="18" charset="0"/>
            </a:endParaRPr>
          </a:p>
        </p:txBody>
      </p:sp>
      <p:sp>
        <p:nvSpPr>
          <p:cNvPr id="39963" name="Text Box 27"/>
          <p:cNvSpPr txBox="1">
            <a:spLocks noChangeArrowheads="1"/>
          </p:cNvSpPr>
          <p:nvPr/>
        </p:nvSpPr>
        <p:spPr bwMode="auto">
          <a:xfrm>
            <a:off x="1828800" y="685800"/>
            <a:ext cx="5715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u="sng">
                <a:solidFill>
                  <a:srgbClr val="9A0890"/>
                </a:solidFill>
                <a:latin typeface="Times New Roman" pitchFamily="18" charset="0"/>
              </a:rPr>
              <a:t>INDUSTRIAL PROPERTY</a:t>
            </a:r>
          </a:p>
          <a:p>
            <a:pPr>
              <a:spcBef>
                <a:spcPct val="50000"/>
              </a:spcBef>
            </a:pP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23850" y="1408113"/>
            <a:ext cx="6248400" cy="5334000"/>
          </a:xfrm>
          <a:prstGeom prst="rect">
            <a:avLst/>
          </a:prstGeom>
        </p:spPr>
        <p:txBody>
          <a:bodyPr/>
          <a:lstStyle/>
          <a:p>
            <a:pPr marL="609600" indent="-609600">
              <a:lnSpc>
                <a:spcPct val="80000"/>
              </a:lnSpc>
              <a:spcBef>
                <a:spcPct val="20000"/>
              </a:spcBef>
              <a:buClr>
                <a:schemeClr val="tx2"/>
              </a:buClr>
              <a:defRPr/>
            </a:pPr>
            <a:r>
              <a:rPr lang="en-US" sz="2400" b="1" kern="0" dirty="0">
                <a:solidFill>
                  <a:srgbClr val="000000"/>
                </a:solidFill>
                <a:cs typeface="AngsanaUPC" pitchFamily="18" charset="-34"/>
              </a:rPr>
              <a:t>C</a:t>
            </a:r>
            <a:r>
              <a:rPr lang="en-US" sz="2400" b="1" u="sng" kern="0" dirty="0">
                <a:solidFill>
                  <a:srgbClr val="000000"/>
                </a:solidFill>
                <a:cs typeface="AngsanaUPC" pitchFamily="18" charset="-34"/>
              </a:rPr>
              <a:t>omplete specifications</a:t>
            </a:r>
          </a:p>
          <a:p>
            <a:pPr marL="609600" indent="-609600">
              <a:lnSpc>
                <a:spcPct val="80000"/>
              </a:lnSpc>
              <a:spcBef>
                <a:spcPct val="20000"/>
              </a:spcBef>
              <a:buClr>
                <a:schemeClr val="tx2"/>
              </a:buClr>
              <a:defRPr/>
            </a:pPr>
            <a:endParaRPr lang="en-US" sz="2000" b="1" i="1" u="sng" kern="0" dirty="0">
              <a:solidFill>
                <a:srgbClr val="000000"/>
              </a:solidFill>
              <a:cs typeface="AngsanaUPC" pitchFamily="18" charset="-34"/>
            </a:endParaRPr>
          </a:p>
          <a:p>
            <a:pPr marL="609600" indent="-609600" algn="just">
              <a:lnSpc>
                <a:spcPct val="80000"/>
              </a:lnSpc>
              <a:spcBef>
                <a:spcPct val="20000"/>
              </a:spcBef>
              <a:buClr>
                <a:schemeClr val="tx2"/>
              </a:buClr>
              <a:buFontTx/>
              <a:buAutoNum type="arabicParenR"/>
              <a:defRPr/>
            </a:pPr>
            <a:r>
              <a:rPr lang="en-IN" sz="2000" kern="0" dirty="0">
                <a:solidFill>
                  <a:srgbClr val="000000"/>
                </a:solidFill>
                <a:cs typeface="AngsanaUPC" pitchFamily="18" charset="-34"/>
              </a:rPr>
              <a:t>Where an application for a patent is accompanied by a provisional specification, a complete specification shall be filed within </a:t>
            </a:r>
            <a:r>
              <a:rPr lang="en-IN" sz="2000" u="sng" kern="0" dirty="0">
                <a:solidFill>
                  <a:srgbClr val="FF0000"/>
                </a:solidFill>
                <a:cs typeface="AngsanaUPC" pitchFamily="18" charset="-34"/>
              </a:rPr>
              <a:t>twelve months </a:t>
            </a:r>
            <a:r>
              <a:rPr lang="en-IN" sz="2000" kern="0" dirty="0">
                <a:solidFill>
                  <a:srgbClr val="000000"/>
                </a:solidFill>
                <a:cs typeface="AngsanaUPC" pitchFamily="18" charset="-34"/>
              </a:rPr>
              <a:t>from the date of filing of the application,. E.g.	</a:t>
            </a:r>
          </a:p>
          <a:p>
            <a:pPr marL="609600" indent="-609600" algn="just">
              <a:lnSpc>
                <a:spcPct val="80000"/>
              </a:lnSpc>
              <a:spcBef>
                <a:spcPct val="20000"/>
              </a:spcBef>
              <a:buClr>
                <a:schemeClr val="tx2"/>
              </a:buClr>
              <a:defRPr/>
            </a:pPr>
            <a:r>
              <a:rPr lang="en-US" sz="2000" i="1" kern="0" dirty="0">
                <a:cs typeface="AngsanaUPC" pitchFamily="18" charset="-34"/>
              </a:rPr>
              <a:t>	</a:t>
            </a:r>
          </a:p>
          <a:p>
            <a:pPr marL="609600" indent="-609600" algn="just">
              <a:lnSpc>
                <a:spcPct val="80000"/>
              </a:lnSpc>
              <a:spcBef>
                <a:spcPct val="20000"/>
              </a:spcBef>
              <a:buClr>
                <a:schemeClr val="tx2"/>
              </a:buClr>
              <a:defRPr/>
            </a:pPr>
            <a:r>
              <a:rPr lang="en-US" sz="2000" i="1" kern="0" dirty="0">
                <a:cs typeface="AngsanaUPC" pitchFamily="18" charset="-34"/>
              </a:rPr>
              <a:t>	</a:t>
            </a:r>
            <a:r>
              <a:rPr lang="en-US" sz="2000" i="1" u="sng" kern="0" dirty="0">
                <a:solidFill>
                  <a:srgbClr val="000000"/>
                </a:solidFill>
                <a:cs typeface="AngsanaUPC" pitchFamily="18" charset="-34"/>
              </a:rPr>
              <a:t>Example</a:t>
            </a:r>
          </a:p>
          <a:p>
            <a:pPr marL="609600" indent="-609600" algn="just">
              <a:lnSpc>
                <a:spcPct val="80000"/>
              </a:lnSpc>
              <a:spcBef>
                <a:spcPct val="20000"/>
              </a:spcBef>
              <a:buClr>
                <a:schemeClr val="tx2"/>
              </a:buClr>
              <a:defRPr/>
            </a:pPr>
            <a:r>
              <a:rPr lang="en-US" sz="2000" i="1" kern="0" dirty="0">
                <a:solidFill>
                  <a:srgbClr val="000000"/>
                </a:solidFill>
                <a:cs typeface="AngsanaUPC" pitchFamily="18" charset="-34"/>
              </a:rPr>
              <a:t>	Provisional application: 01-12-2008</a:t>
            </a:r>
          </a:p>
          <a:p>
            <a:pPr marL="609600" indent="-609600" algn="just">
              <a:lnSpc>
                <a:spcPct val="80000"/>
              </a:lnSpc>
              <a:spcBef>
                <a:spcPct val="20000"/>
              </a:spcBef>
              <a:buClr>
                <a:schemeClr val="tx2"/>
              </a:buClr>
              <a:defRPr/>
            </a:pPr>
            <a:r>
              <a:rPr lang="en-US" sz="2000" i="1" kern="0" dirty="0">
                <a:solidFill>
                  <a:srgbClr val="000000"/>
                </a:solidFill>
                <a:cs typeface="AngsanaUPC" pitchFamily="18" charset="-34"/>
              </a:rPr>
              <a:t>	Complete specification: 01-12-2009</a:t>
            </a:r>
          </a:p>
        </p:txBody>
      </p:sp>
      <p:pic>
        <p:nvPicPr>
          <p:cNvPr id="5" name="Picture 4" descr="twelve-cd-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59625" y="2416175"/>
            <a:ext cx="1660525"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Types of Application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linds(horizontal)">
                                      <p:cBhvr>
                                        <p:cTn id="10" dur="500"/>
                                        <p:tgtEl>
                                          <p:spTgt spid="4">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blinds(horizontal)">
                                      <p:cBhvr>
                                        <p:cTn id="19" dur="500"/>
                                        <p:tgtEl>
                                          <p:spTgt spid="4">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750" y="1236663"/>
            <a:ext cx="7772400" cy="4495800"/>
          </a:xfrm>
          <a:prstGeom prst="rect">
            <a:avLst/>
          </a:prstGeom>
        </p:spPr>
        <p:txBody>
          <a:bodyPr/>
          <a:lstStyle/>
          <a:p>
            <a:pPr marL="660400" indent="-660400" algn="just">
              <a:lnSpc>
                <a:spcPct val="90000"/>
              </a:lnSpc>
              <a:spcBef>
                <a:spcPct val="20000"/>
              </a:spcBef>
              <a:buClr>
                <a:schemeClr val="tx2"/>
              </a:buClr>
              <a:defRPr/>
            </a:pPr>
            <a:r>
              <a:rPr lang="en-US" sz="2000" b="1" u="sng" kern="0" dirty="0">
                <a:solidFill>
                  <a:srgbClr val="000000"/>
                </a:solidFill>
                <a:cs typeface="Calibri" pitchFamily="34" charset="0"/>
              </a:rPr>
              <a:t>Section 10: Contents of specifications</a:t>
            </a:r>
          </a:p>
          <a:p>
            <a:pPr marL="660400" indent="-660400" algn="just">
              <a:lnSpc>
                <a:spcPct val="90000"/>
              </a:lnSpc>
              <a:spcBef>
                <a:spcPct val="20000"/>
              </a:spcBef>
              <a:buClr>
                <a:schemeClr val="tx2"/>
              </a:buClr>
              <a:defRPr/>
            </a:pPr>
            <a:endParaRPr lang="en-US" sz="1900" i="1" u="sng" kern="0" dirty="0">
              <a:solidFill>
                <a:srgbClr val="000000"/>
              </a:solidFill>
              <a:cs typeface="Calibri" pitchFamily="34" charset="0"/>
            </a:endParaRPr>
          </a:p>
          <a:p>
            <a:pPr marL="660400" indent="-660400" algn="just">
              <a:lnSpc>
                <a:spcPct val="90000"/>
              </a:lnSpc>
              <a:spcBef>
                <a:spcPct val="20000"/>
              </a:spcBef>
              <a:buClr>
                <a:schemeClr val="tx2"/>
              </a:buClr>
              <a:buFontTx/>
              <a:buAutoNum type="arabicParenR"/>
              <a:defRPr/>
            </a:pPr>
            <a:r>
              <a:rPr lang="en-US" sz="1900" i="1" kern="0" dirty="0">
                <a:solidFill>
                  <a:srgbClr val="000000"/>
                </a:solidFill>
                <a:cs typeface="Calibri" pitchFamily="34" charset="0"/>
              </a:rPr>
              <a:t>Every specification shall start with a title sufficiently indicating </a:t>
            </a:r>
            <a:r>
              <a:rPr lang="en-US" sz="1900" b="1" i="1" u="sng" kern="0" dirty="0">
                <a:solidFill>
                  <a:srgbClr val="000000"/>
                </a:solidFill>
                <a:cs typeface="Calibri" pitchFamily="34" charset="0"/>
              </a:rPr>
              <a:t>subject matter</a:t>
            </a:r>
            <a:r>
              <a:rPr lang="en-US" sz="1900" i="1" kern="0" dirty="0">
                <a:solidFill>
                  <a:srgbClr val="000000"/>
                </a:solidFill>
                <a:cs typeface="Calibri" pitchFamily="34" charset="0"/>
              </a:rPr>
              <a:t>.</a:t>
            </a:r>
          </a:p>
          <a:p>
            <a:pPr marL="660400" indent="-660400" algn="just">
              <a:lnSpc>
                <a:spcPct val="90000"/>
              </a:lnSpc>
              <a:spcBef>
                <a:spcPct val="20000"/>
              </a:spcBef>
              <a:buClr>
                <a:schemeClr val="tx2"/>
              </a:buClr>
              <a:buFontTx/>
              <a:buAutoNum type="arabicParenR"/>
              <a:defRPr/>
            </a:pPr>
            <a:endParaRPr lang="en-US" sz="1900" i="1" kern="0" dirty="0">
              <a:solidFill>
                <a:srgbClr val="000000"/>
              </a:solidFill>
              <a:cs typeface="Calibri" pitchFamily="34" charset="0"/>
            </a:endParaRPr>
          </a:p>
          <a:p>
            <a:pPr marL="660400" indent="-660400" algn="just">
              <a:lnSpc>
                <a:spcPct val="90000"/>
              </a:lnSpc>
              <a:spcBef>
                <a:spcPct val="20000"/>
              </a:spcBef>
              <a:buClr>
                <a:schemeClr val="tx2"/>
              </a:buClr>
              <a:buFontTx/>
              <a:buAutoNum type="arabicParenR"/>
              <a:defRPr/>
            </a:pPr>
            <a:r>
              <a:rPr lang="en-US" sz="1900" i="1" kern="0" dirty="0">
                <a:solidFill>
                  <a:srgbClr val="000000"/>
                </a:solidFill>
                <a:cs typeface="Calibri" pitchFamily="34" charset="0"/>
              </a:rPr>
              <a:t>Drawings </a:t>
            </a:r>
          </a:p>
          <a:p>
            <a:pPr marL="660400" indent="-660400" algn="just">
              <a:lnSpc>
                <a:spcPct val="90000"/>
              </a:lnSpc>
              <a:spcBef>
                <a:spcPct val="20000"/>
              </a:spcBef>
              <a:buClr>
                <a:schemeClr val="tx2"/>
              </a:buClr>
              <a:buFontTx/>
              <a:buAutoNum type="arabicParenR"/>
              <a:defRPr/>
            </a:pPr>
            <a:endParaRPr lang="en-US" sz="1900" i="1" kern="0" dirty="0">
              <a:solidFill>
                <a:srgbClr val="000000"/>
              </a:solidFill>
              <a:cs typeface="Calibri" pitchFamily="34" charset="0"/>
            </a:endParaRPr>
          </a:p>
          <a:p>
            <a:pPr marL="660400" indent="-660400" algn="just">
              <a:lnSpc>
                <a:spcPct val="90000"/>
              </a:lnSpc>
              <a:spcBef>
                <a:spcPct val="20000"/>
              </a:spcBef>
              <a:buClr>
                <a:schemeClr val="tx2"/>
              </a:buClr>
              <a:buFontTx/>
              <a:buAutoNum type="arabicParenR"/>
              <a:defRPr/>
            </a:pPr>
            <a:r>
              <a:rPr lang="en-US" sz="1900" i="1" kern="0" dirty="0">
                <a:solidFill>
                  <a:srgbClr val="000000"/>
                </a:solidFill>
                <a:cs typeface="Calibri" pitchFamily="34" charset="0"/>
              </a:rPr>
              <a:t>Model or sample illustrating the invention but such model or sample shall not be deemed to form part of the specification</a:t>
            </a:r>
          </a:p>
        </p:txBody>
      </p:sp>
      <p:pic>
        <p:nvPicPr>
          <p:cNvPr id="6" name="Picture 4" descr="b1876_bells_centennial_mode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5738" y="4365625"/>
            <a:ext cx="1595437"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Types of Application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blinds(horizontal)">
                                      <p:cBhvr>
                                        <p:cTn id="10" dur="500"/>
                                        <p:tgtEl>
                                          <p:spTgt spid="4">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blinds(horizontal)">
                                      <p:cBhvr>
                                        <p:cTn id="13" dur="500"/>
                                        <p:tgtEl>
                                          <p:spTgt spid="4">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95288" y="1381125"/>
            <a:ext cx="7772400" cy="4495800"/>
          </a:xfrm>
          <a:prstGeom prst="rect">
            <a:avLst/>
          </a:prstGeom>
        </p:spPr>
        <p:txBody>
          <a:bodyPr/>
          <a:lstStyle/>
          <a:p>
            <a:pPr marL="660400" indent="-660400" algn="just">
              <a:spcBef>
                <a:spcPct val="20000"/>
              </a:spcBef>
              <a:buClr>
                <a:schemeClr val="tx2"/>
              </a:buClr>
              <a:defRPr/>
            </a:pPr>
            <a:r>
              <a:rPr lang="en-US" sz="2400" b="1" u="sng" kern="0" dirty="0">
                <a:solidFill>
                  <a:srgbClr val="000000"/>
                </a:solidFill>
                <a:cs typeface="Calibri" pitchFamily="34" charset="0"/>
              </a:rPr>
              <a:t>Section 10: Contents of specifications (contd.) </a:t>
            </a:r>
          </a:p>
          <a:p>
            <a:pPr marL="660400" indent="-660400" algn="just">
              <a:spcBef>
                <a:spcPct val="20000"/>
              </a:spcBef>
              <a:buClr>
                <a:schemeClr val="tx2"/>
              </a:buClr>
              <a:buFontTx/>
              <a:buAutoNum type="arabicParenR" startAt="4"/>
              <a:defRPr/>
            </a:pPr>
            <a:endParaRPr lang="en-US" sz="2000" b="1" i="1" u="sng" kern="0" dirty="0">
              <a:solidFill>
                <a:srgbClr val="000000"/>
              </a:solidFill>
              <a:cs typeface="Calibri" pitchFamily="34" charset="0"/>
            </a:endParaRPr>
          </a:p>
          <a:p>
            <a:pPr marL="660400" indent="-660400" algn="just">
              <a:spcBef>
                <a:spcPct val="20000"/>
              </a:spcBef>
              <a:buClr>
                <a:schemeClr val="tx2"/>
              </a:buClr>
              <a:buFontTx/>
              <a:buAutoNum type="arabicParenR" startAt="4"/>
              <a:defRPr/>
            </a:pPr>
            <a:r>
              <a:rPr lang="en-US" sz="2000" i="1" kern="0" dirty="0">
                <a:solidFill>
                  <a:srgbClr val="000000"/>
                </a:solidFill>
                <a:cs typeface="Calibri" pitchFamily="34" charset="0"/>
              </a:rPr>
              <a:t>Every complete specification shall—</a:t>
            </a:r>
          </a:p>
          <a:p>
            <a:pPr marL="1035050" lvl="1" indent="-577850" algn="just">
              <a:spcBef>
                <a:spcPct val="20000"/>
              </a:spcBef>
              <a:buClr>
                <a:schemeClr val="tx2"/>
              </a:buClr>
              <a:buFontTx/>
              <a:buAutoNum type="romanLcPeriod"/>
              <a:defRPr/>
            </a:pPr>
            <a:r>
              <a:rPr lang="en-US" sz="2000" i="1" kern="0" dirty="0">
                <a:solidFill>
                  <a:srgbClr val="000000"/>
                </a:solidFill>
                <a:cs typeface="Calibri" pitchFamily="34" charset="0"/>
              </a:rPr>
              <a:t>fully and particularly describe the invention and its operation or use and the method by which it is to be performed;</a:t>
            </a:r>
          </a:p>
          <a:p>
            <a:pPr marL="1035050" lvl="1" indent="-577850" algn="just">
              <a:spcBef>
                <a:spcPct val="20000"/>
              </a:spcBef>
              <a:buClr>
                <a:schemeClr val="tx2"/>
              </a:buClr>
              <a:buFontTx/>
              <a:buAutoNum type="romanLcPeriod"/>
              <a:defRPr/>
            </a:pPr>
            <a:r>
              <a:rPr lang="en-US" sz="2000" i="1" kern="0" dirty="0">
                <a:solidFill>
                  <a:srgbClr val="000000"/>
                </a:solidFill>
                <a:cs typeface="Calibri" pitchFamily="34" charset="0"/>
              </a:rPr>
              <a:t>disclose the best method of performing the invention which is known to the applicant and for which he is entitled to claim protection; and</a:t>
            </a:r>
          </a:p>
          <a:p>
            <a:pPr marL="1035050" lvl="1" indent="-577850" algn="just">
              <a:spcBef>
                <a:spcPct val="20000"/>
              </a:spcBef>
              <a:buClr>
                <a:schemeClr val="tx2"/>
              </a:buClr>
              <a:buFontTx/>
              <a:buAutoNum type="romanLcPeriod"/>
              <a:defRPr/>
            </a:pPr>
            <a:r>
              <a:rPr lang="en-US" sz="2000" i="1" kern="0" dirty="0">
                <a:solidFill>
                  <a:srgbClr val="000000"/>
                </a:solidFill>
                <a:cs typeface="Calibri" pitchFamily="34" charset="0"/>
              </a:rPr>
              <a:t>end with a </a:t>
            </a:r>
            <a:r>
              <a:rPr lang="en-US" sz="2000" b="1" i="1" u="sng" kern="0" dirty="0">
                <a:solidFill>
                  <a:srgbClr val="000000"/>
                </a:solidFill>
                <a:cs typeface="Calibri" pitchFamily="34" charset="0"/>
              </a:rPr>
              <a:t>claim</a:t>
            </a:r>
            <a:r>
              <a:rPr lang="en-US" sz="2000" b="1" i="1" kern="0" dirty="0">
                <a:solidFill>
                  <a:srgbClr val="000000"/>
                </a:solidFill>
                <a:cs typeface="Calibri" pitchFamily="34" charset="0"/>
              </a:rPr>
              <a:t> </a:t>
            </a:r>
            <a:r>
              <a:rPr lang="en-US" sz="2000" i="1" kern="0" dirty="0">
                <a:solidFill>
                  <a:srgbClr val="000000"/>
                </a:solidFill>
                <a:cs typeface="Calibri" pitchFamily="34" charset="0"/>
              </a:rPr>
              <a:t>or claims defining the </a:t>
            </a:r>
            <a:r>
              <a:rPr lang="en-US" sz="2000" b="1" i="1" u="sng" kern="0" dirty="0">
                <a:cs typeface="Calibri" pitchFamily="34" charset="0"/>
              </a:rPr>
              <a:t>scope</a:t>
            </a:r>
            <a:r>
              <a:rPr lang="en-US" sz="2000" i="1" kern="0" dirty="0">
                <a:solidFill>
                  <a:srgbClr val="000000"/>
                </a:solidFill>
                <a:cs typeface="Calibri" pitchFamily="34" charset="0"/>
              </a:rPr>
              <a:t> of the invention for which protection is claimed;</a:t>
            </a:r>
          </a:p>
          <a:p>
            <a:pPr marL="1035050" lvl="1" indent="-577850" algn="just">
              <a:spcBef>
                <a:spcPct val="20000"/>
              </a:spcBef>
              <a:buClr>
                <a:schemeClr val="tx2"/>
              </a:buClr>
              <a:buFontTx/>
              <a:buAutoNum type="romanLcPeriod"/>
              <a:defRPr/>
            </a:pPr>
            <a:r>
              <a:rPr lang="en-US" sz="2000" i="1" kern="0" dirty="0">
                <a:solidFill>
                  <a:srgbClr val="000000"/>
                </a:solidFill>
                <a:cs typeface="Calibri" pitchFamily="34" charset="0"/>
              </a:rPr>
              <a:t>be accompanied by an </a:t>
            </a:r>
            <a:r>
              <a:rPr lang="en-US" sz="2000" b="1" i="1" u="sng" kern="0" dirty="0">
                <a:cs typeface="Calibri" pitchFamily="34" charset="0"/>
              </a:rPr>
              <a:t>abstract</a:t>
            </a:r>
            <a:r>
              <a:rPr lang="en-US" sz="2000" i="1" kern="0" dirty="0">
                <a:cs typeface="Calibri" pitchFamily="34" charset="0"/>
              </a:rPr>
              <a:t> to provide </a:t>
            </a:r>
            <a:r>
              <a:rPr lang="en-US" sz="2000" b="1" i="1" u="sng" kern="0" dirty="0">
                <a:cs typeface="Calibri" pitchFamily="34" charset="0"/>
              </a:rPr>
              <a:t>technical information </a:t>
            </a:r>
            <a:r>
              <a:rPr lang="en-US" sz="2000" i="1" kern="0" dirty="0">
                <a:cs typeface="Calibri" pitchFamily="34" charset="0"/>
              </a:rPr>
              <a:t>on the invention.</a:t>
            </a:r>
            <a:endParaRPr lang="en-US" sz="2000" b="1" i="1" kern="0" dirty="0">
              <a:latin typeface="Trebuchet MS" pitchFamily="34" charset="0"/>
              <a:cs typeface="Calibri" pitchFamily="34" charset="0"/>
            </a:endParaRPr>
          </a:p>
        </p:txBody>
      </p:sp>
      <p:sp>
        <p:nvSpPr>
          <p:cNvPr id="5"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Types of Application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linds(horizontal)">
                                      <p:cBhvr>
                                        <p:cTn id="16" dur="500"/>
                                        <p:tgtEl>
                                          <p:spTgt spid="4">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blinds(horizontal)">
                                      <p:cBhvr>
                                        <p:cTn id="19" dur="500"/>
                                        <p:tgtEl>
                                          <p:spTgt spid="4">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568575"/>
            <a:ext cx="7772400" cy="1470025"/>
          </a:xfrm>
        </p:spPr>
        <p:txBody>
          <a:bodyPr rtlCol="0">
            <a:normAutofit/>
          </a:bodyPr>
          <a:lstStyle/>
          <a:p>
            <a:pPr fontAlgn="auto">
              <a:spcAft>
                <a:spcPts val="0"/>
              </a:spcAft>
              <a:defRPr/>
            </a:pPr>
            <a:r>
              <a:rPr lang="en-US" b="1" dirty="0" smtClean="0">
                <a:solidFill>
                  <a:srgbClr val="0000FF"/>
                </a:solidFill>
                <a:effectLst>
                  <a:outerShdw blurRad="38100" dist="38100" dir="2700000" algn="tl">
                    <a:srgbClr val="000000">
                      <a:alpha val="43137"/>
                    </a:srgbClr>
                  </a:outerShdw>
                </a:effectLst>
              </a:rPr>
              <a:t>Stages from filing to grant of a patent </a:t>
            </a:r>
          </a:p>
        </p:txBody>
      </p:sp>
    </p:spTree>
  </p:cSld>
  <p:clrMapOvr>
    <a:masterClrMapping/>
  </p:clrMapOvr>
  <p:transition>
    <p:wipe/>
    <p:sndAc>
      <p:end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41313" y="152400"/>
            <a:ext cx="8802687" cy="679450"/>
          </a:xfrm>
          <a:ln>
            <a:solidFill>
              <a:srgbClr val="FFFFFF"/>
            </a:solidFill>
          </a:ln>
        </p:spPr>
        <p:txBody>
          <a:bodyPr rtlCol="0">
            <a:normAutofit/>
          </a:bodyPr>
          <a:lstStyle/>
          <a:p>
            <a:pPr fontAlgn="auto">
              <a:spcAft>
                <a:spcPts val="0"/>
              </a:spcAft>
              <a:defRPr/>
            </a:pPr>
            <a:r>
              <a:rPr lang="en-US" sz="3600" smtClean="0">
                <a:effectLst>
                  <a:outerShdw blurRad="38100" dist="38100" dir="2700000" algn="tl">
                    <a:srgbClr val="C0C0C0"/>
                  </a:outerShdw>
                </a:effectLst>
              </a:rPr>
              <a:t>STAGES - FILING TO  GRANT OF PATENT</a:t>
            </a:r>
          </a:p>
        </p:txBody>
      </p:sp>
      <p:sp>
        <p:nvSpPr>
          <p:cNvPr id="90115" name="Rectangle 3"/>
          <p:cNvSpPr>
            <a:spLocks noChangeArrowheads="1"/>
          </p:cNvSpPr>
          <p:nvPr/>
        </p:nvSpPr>
        <p:spPr bwMode="auto">
          <a:xfrm>
            <a:off x="762000" y="19050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PUBLICATION OF APPLICATION</a:t>
            </a:r>
          </a:p>
        </p:txBody>
      </p:sp>
      <p:sp>
        <p:nvSpPr>
          <p:cNvPr id="90116" name="Rectangle 4"/>
          <p:cNvSpPr>
            <a:spLocks noChangeArrowheads="1"/>
          </p:cNvSpPr>
          <p:nvPr/>
        </p:nvSpPr>
        <p:spPr bwMode="auto">
          <a:xfrm>
            <a:off x="685800" y="26670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REQUEST FOR EXAMINATION</a:t>
            </a:r>
          </a:p>
        </p:txBody>
      </p:sp>
      <p:sp>
        <p:nvSpPr>
          <p:cNvPr id="90117" name="Rectangle 5"/>
          <p:cNvSpPr>
            <a:spLocks noChangeArrowheads="1"/>
          </p:cNvSpPr>
          <p:nvPr/>
        </p:nvSpPr>
        <p:spPr bwMode="auto">
          <a:xfrm>
            <a:off x="685800" y="41910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000" b="1">
                <a:latin typeface="Times New Roman" pitchFamily="18" charset="0"/>
              </a:rPr>
              <a:t>GRANT OF PATENT</a:t>
            </a:r>
          </a:p>
        </p:txBody>
      </p:sp>
      <p:sp>
        <p:nvSpPr>
          <p:cNvPr id="90118" name="Rectangle 6"/>
          <p:cNvSpPr>
            <a:spLocks noChangeArrowheads="1"/>
          </p:cNvSpPr>
          <p:nvPr/>
        </p:nvSpPr>
        <p:spPr bwMode="auto">
          <a:xfrm>
            <a:off x="5257800" y="3429000"/>
            <a:ext cx="3124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3rd Party Representation</a:t>
            </a:r>
          </a:p>
        </p:txBody>
      </p:sp>
      <p:sp>
        <p:nvSpPr>
          <p:cNvPr id="90119" name="Rectangle 7"/>
          <p:cNvSpPr>
            <a:spLocks noChangeArrowheads="1"/>
          </p:cNvSpPr>
          <p:nvPr/>
        </p:nvSpPr>
        <p:spPr bwMode="auto">
          <a:xfrm>
            <a:off x="4876800" y="59436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2000" b="1">
                <a:latin typeface="Times New Roman" pitchFamily="18" charset="0"/>
              </a:rPr>
              <a:t>Revocation/Amendment</a:t>
            </a:r>
          </a:p>
        </p:txBody>
      </p:sp>
      <p:sp>
        <p:nvSpPr>
          <p:cNvPr id="90120" name="Rectangle 8"/>
          <p:cNvSpPr>
            <a:spLocks noChangeArrowheads="1"/>
          </p:cNvSpPr>
          <p:nvPr/>
        </p:nvSpPr>
        <p:spPr bwMode="auto">
          <a:xfrm>
            <a:off x="4800600" y="4572000"/>
            <a:ext cx="17526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OPPOSITION</a:t>
            </a:r>
          </a:p>
        </p:txBody>
      </p:sp>
      <p:sp>
        <p:nvSpPr>
          <p:cNvPr id="90121" name="Line 9"/>
          <p:cNvSpPr>
            <a:spLocks noChangeShapeType="1"/>
          </p:cNvSpPr>
          <p:nvPr/>
        </p:nvSpPr>
        <p:spPr bwMode="auto">
          <a:xfrm>
            <a:off x="2362200" y="4648200"/>
            <a:ext cx="0" cy="38100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0122" name="Line 10"/>
          <p:cNvSpPr>
            <a:spLocks noChangeShapeType="1"/>
          </p:cNvSpPr>
          <p:nvPr/>
        </p:nvSpPr>
        <p:spPr bwMode="auto">
          <a:xfrm>
            <a:off x="2286000" y="1600200"/>
            <a:ext cx="0" cy="20955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0123" name="Line 11"/>
          <p:cNvSpPr>
            <a:spLocks noChangeShapeType="1"/>
          </p:cNvSpPr>
          <p:nvPr/>
        </p:nvSpPr>
        <p:spPr bwMode="auto">
          <a:xfrm>
            <a:off x="2286000" y="2362200"/>
            <a:ext cx="0" cy="228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0124" name="Line 12"/>
          <p:cNvSpPr>
            <a:spLocks noChangeShapeType="1"/>
          </p:cNvSpPr>
          <p:nvPr/>
        </p:nvSpPr>
        <p:spPr bwMode="auto">
          <a:xfrm>
            <a:off x="2286000" y="3124200"/>
            <a:ext cx="0" cy="228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0125" name="Line 13"/>
          <p:cNvSpPr>
            <a:spLocks noChangeShapeType="1"/>
          </p:cNvSpPr>
          <p:nvPr/>
        </p:nvSpPr>
        <p:spPr bwMode="auto">
          <a:xfrm>
            <a:off x="2286000" y="3962400"/>
            <a:ext cx="0" cy="2381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0126" name="Text Box 14"/>
          <p:cNvSpPr txBox="1">
            <a:spLocks noChangeArrowheads="1"/>
          </p:cNvSpPr>
          <p:nvPr/>
        </p:nvSpPr>
        <p:spPr bwMode="auto">
          <a:xfrm>
            <a:off x="4495800" y="1981200"/>
            <a:ext cx="34321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200" b="1">
                <a:latin typeface="Times New Roman" pitchFamily="18" charset="0"/>
              </a:rPr>
              <a:t> PROMPTLY AFTER 18 MONTHS FROM P.D.</a:t>
            </a:r>
          </a:p>
        </p:txBody>
      </p:sp>
      <p:sp>
        <p:nvSpPr>
          <p:cNvPr id="90127" name="Text Box 15"/>
          <p:cNvSpPr txBox="1">
            <a:spLocks noChangeArrowheads="1"/>
          </p:cNvSpPr>
          <p:nvPr/>
        </p:nvSpPr>
        <p:spPr bwMode="auto">
          <a:xfrm>
            <a:off x="4495800" y="2743200"/>
            <a:ext cx="25987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200" b="1">
                <a:solidFill>
                  <a:schemeClr val="tx2"/>
                </a:solidFill>
                <a:latin typeface="Times New Roman" pitchFamily="18" charset="0"/>
              </a:rPr>
              <a:t> </a:t>
            </a:r>
            <a:r>
              <a:rPr lang="en-US" sz="1200" b="1">
                <a:latin typeface="Times New Roman" pitchFamily="18" charset="0"/>
              </a:rPr>
              <a:t>WITHIN 48 MONTHS FROM F.D</a:t>
            </a:r>
            <a:r>
              <a:rPr lang="en-US" sz="1000">
                <a:solidFill>
                  <a:schemeClr val="tx2"/>
                </a:solidFill>
                <a:latin typeface="Times New Roman" pitchFamily="18" charset="0"/>
              </a:rPr>
              <a:t>.</a:t>
            </a:r>
          </a:p>
        </p:txBody>
      </p:sp>
      <p:sp>
        <p:nvSpPr>
          <p:cNvPr id="90128" name="Text Box 16"/>
          <p:cNvSpPr txBox="1">
            <a:spLocks noChangeArrowheads="1"/>
          </p:cNvSpPr>
          <p:nvPr/>
        </p:nvSpPr>
        <p:spPr bwMode="auto">
          <a:xfrm>
            <a:off x="4419600" y="3886200"/>
            <a:ext cx="434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200" b="1">
                <a:latin typeface="Times New Roman" pitchFamily="18" charset="0"/>
              </a:rPr>
              <a:t> ALL OBJECTIONS TO BE COMPLIED    WITHIN 12 MONTHS</a:t>
            </a:r>
          </a:p>
        </p:txBody>
      </p:sp>
      <p:sp>
        <p:nvSpPr>
          <p:cNvPr id="90129" name="Text Box 17"/>
          <p:cNvSpPr txBox="1">
            <a:spLocks noChangeArrowheads="1"/>
          </p:cNvSpPr>
          <p:nvPr/>
        </p:nvSpPr>
        <p:spPr bwMode="auto">
          <a:xfrm>
            <a:off x="4284663" y="1219200"/>
            <a:ext cx="48593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400" b="1">
                <a:solidFill>
                  <a:srgbClr val="B03D1E"/>
                </a:solidFill>
                <a:latin typeface="Times New Roman" pitchFamily="18" charset="0"/>
              </a:rPr>
              <a:t> IF P.S.IS FILED C.S. TO BE FILED WITHIN 12MONTHS</a:t>
            </a:r>
          </a:p>
        </p:txBody>
      </p:sp>
      <p:sp>
        <p:nvSpPr>
          <p:cNvPr id="90130" name="Text Box 18"/>
          <p:cNvSpPr txBox="1">
            <a:spLocks noChangeArrowheads="1"/>
          </p:cNvSpPr>
          <p:nvPr/>
        </p:nvSpPr>
        <p:spPr bwMode="auto">
          <a:xfrm>
            <a:off x="2667000" y="4800600"/>
            <a:ext cx="18589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200" b="1">
                <a:latin typeface="Times New Roman" pitchFamily="18" charset="0"/>
              </a:rPr>
              <a:t> WITHIN  12  MONTHS</a:t>
            </a:r>
          </a:p>
        </p:txBody>
      </p:sp>
      <p:sp>
        <p:nvSpPr>
          <p:cNvPr id="90131" name="Rectangle 19"/>
          <p:cNvSpPr>
            <a:spLocks noChangeArrowheads="1"/>
          </p:cNvSpPr>
          <p:nvPr/>
        </p:nvSpPr>
        <p:spPr bwMode="auto">
          <a:xfrm>
            <a:off x="762000" y="11430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FILING OF APPLICATION</a:t>
            </a:r>
          </a:p>
          <a:p>
            <a:pPr algn="ctr"/>
            <a:r>
              <a:rPr lang="en-US" sz="1600" b="1">
                <a:latin typeface="Times New Roman" pitchFamily="18" charset="0"/>
              </a:rPr>
              <a:t>PROVNL. / COMPLETE</a:t>
            </a:r>
          </a:p>
        </p:txBody>
      </p:sp>
      <p:sp>
        <p:nvSpPr>
          <p:cNvPr id="90132" name="Line 20"/>
          <p:cNvSpPr>
            <a:spLocks noChangeShapeType="1"/>
          </p:cNvSpPr>
          <p:nvPr/>
        </p:nvSpPr>
        <p:spPr bwMode="auto">
          <a:xfrm>
            <a:off x="2362200" y="4800600"/>
            <a:ext cx="2362200"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0133" name="Line 21"/>
          <p:cNvSpPr>
            <a:spLocks noChangeShapeType="1"/>
          </p:cNvSpPr>
          <p:nvPr/>
        </p:nvSpPr>
        <p:spPr bwMode="auto">
          <a:xfrm flipV="1">
            <a:off x="4724400" y="4572000"/>
            <a:ext cx="76200" cy="228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0134" name="Text Box 22"/>
          <p:cNvSpPr txBox="1">
            <a:spLocks noChangeArrowheads="1"/>
          </p:cNvSpPr>
          <p:nvPr/>
        </p:nvSpPr>
        <p:spPr bwMode="auto">
          <a:xfrm>
            <a:off x="1676400" y="5105400"/>
            <a:ext cx="1524000" cy="5159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60000"/>
              </a:lnSpc>
              <a:spcBef>
                <a:spcPct val="50000"/>
              </a:spcBef>
              <a:buSzPct val="90000"/>
            </a:pPr>
            <a:r>
              <a:rPr lang="en-US" sz="1600" b="1">
                <a:latin typeface="Tahoma" pitchFamily="34" charset="0"/>
              </a:rPr>
              <a:t>Decision of </a:t>
            </a:r>
          </a:p>
          <a:p>
            <a:pPr algn="ctr">
              <a:lnSpc>
                <a:spcPct val="60000"/>
              </a:lnSpc>
              <a:spcBef>
                <a:spcPct val="50000"/>
              </a:spcBef>
              <a:buSzPct val="90000"/>
            </a:pPr>
            <a:r>
              <a:rPr lang="en-US" sz="1600" b="1">
                <a:latin typeface="Tahoma" pitchFamily="34" charset="0"/>
              </a:rPr>
              <a:t>Controller</a:t>
            </a:r>
          </a:p>
        </p:txBody>
      </p:sp>
      <p:sp>
        <p:nvSpPr>
          <p:cNvPr id="90135" name="Line 23"/>
          <p:cNvSpPr>
            <a:spLocks noChangeShapeType="1"/>
          </p:cNvSpPr>
          <p:nvPr/>
        </p:nvSpPr>
        <p:spPr bwMode="auto">
          <a:xfrm>
            <a:off x="8001000" y="6019800"/>
            <a:ext cx="0" cy="381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txBody>
          <a:bodyPr/>
          <a:lstStyle/>
          <a:p>
            <a:endParaRPr lang="en-US"/>
          </a:p>
        </p:txBody>
      </p:sp>
      <p:sp>
        <p:nvSpPr>
          <p:cNvPr id="90136" name="Line 24"/>
          <p:cNvSpPr>
            <a:spLocks noChangeShapeType="1"/>
          </p:cNvSpPr>
          <p:nvPr/>
        </p:nvSpPr>
        <p:spPr bwMode="auto">
          <a:xfrm flipH="1">
            <a:off x="2438400" y="56388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0137" name="Rectangle 25"/>
          <p:cNvSpPr>
            <a:spLocks noChangeArrowheads="1"/>
          </p:cNvSpPr>
          <p:nvPr/>
        </p:nvSpPr>
        <p:spPr bwMode="auto">
          <a:xfrm>
            <a:off x="685800" y="3429000"/>
            <a:ext cx="35052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b="1">
                <a:latin typeface="Times New Roman" pitchFamily="18" charset="0"/>
              </a:rPr>
              <a:t>EXAMINATION-ISSUE OF FER</a:t>
            </a:r>
          </a:p>
        </p:txBody>
      </p:sp>
      <p:sp>
        <p:nvSpPr>
          <p:cNvPr id="90138" name="Line 26"/>
          <p:cNvSpPr>
            <a:spLocks noChangeShapeType="1"/>
          </p:cNvSpPr>
          <p:nvPr/>
        </p:nvSpPr>
        <p:spPr bwMode="auto">
          <a:xfrm>
            <a:off x="4343400" y="3657600"/>
            <a:ext cx="762000"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0139" name="Line 27"/>
          <p:cNvSpPr>
            <a:spLocks noChangeShapeType="1"/>
          </p:cNvSpPr>
          <p:nvPr/>
        </p:nvSpPr>
        <p:spPr bwMode="auto">
          <a:xfrm flipH="1">
            <a:off x="1524000" y="5867400"/>
            <a:ext cx="838200" cy="0"/>
          </a:xfrm>
          <a:prstGeom prst="line">
            <a:avLst/>
          </a:prstGeom>
          <a:noFill/>
          <a:ln w="12700">
            <a:solidFill>
              <a:schemeClr val="tx1"/>
            </a:solidFill>
            <a:round/>
            <a:headEnd type="triangle" w="lg" len="lg"/>
            <a:tailEnd type="none" w="lg" len="lg"/>
          </a:ln>
          <a:extLst>
            <a:ext uri="{909E8E84-426E-40DD-AFC4-6F175D3DCCD1}">
              <a14:hiddenFill xmlns:a14="http://schemas.microsoft.com/office/drawing/2010/main" xmlns="">
                <a:noFill/>
              </a14:hiddenFill>
            </a:ext>
          </a:extLst>
        </p:spPr>
        <p:txBody>
          <a:bodyPr wrap="none"/>
          <a:lstStyle/>
          <a:p>
            <a:endParaRPr lang="en-US"/>
          </a:p>
        </p:txBody>
      </p:sp>
      <p:sp>
        <p:nvSpPr>
          <p:cNvPr id="90140" name="Line 28"/>
          <p:cNvSpPr>
            <a:spLocks noChangeShapeType="1"/>
          </p:cNvSpPr>
          <p:nvPr/>
        </p:nvSpPr>
        <p:spPr bwMode="auto">
          <a:xfrm flipV="1">
            <a:off x="2362200" y="4038600"/>
            <a:ext cx="2209800"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0141" name="Text Box 29"/>
          <p:cNvSpPr txBox="1">
            <a:spLocks noChangeArrowheads="1"/>
          </p:cNvSpPr>
          <p:nvPr/>
        </p:nvSpPr>
        <p:spPr bwMode="auto">
          <a:xfrm>
            <a:off x="139700" y="5715000"/>
            <a:ext cx="1447800" cy="3460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buSzPct val="90000"/>
            </a:pPr>
            <a:r>
              <a:rPr lang="en-US" sz="1600" b="1">
                <a:latin typeface="Tahoma" pitchFamily="34" charset="0"/>
              </a:rPr>
              <a:t>Appeal</a:t>
            </a:r>
          </a:p>
        </p:txBody>
      </p:sp>
      <p:sp>
        <p:nvSpPr>
          <p:cNvPr id="90142" name="Line 30"/>
          <p:cNvSpPr>
            <a:spLocks noChangeShapeType="1"/>
          </p:cNvSpPr>
          <p:nvPr/>
        </p:nvSpPr>
        <p:spPr bwMode="auto">
          <a:xfrm flipV="1">
            <a:off x="4343400" y="6248400"/>
            <a:ext cx="4572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lstStyle/>
          <a:p>
            <a:endParaRPr lang="en-US"/>
          </a:p>
        </p:txBody>
      </p:sp>
      <p:sp>
        <p:nvSpPr>
          <p:cNvPr id="71711" name="Rectangle 31"/>
          <p:cNvSpPr>
            <a:spLocks noChangeArrowheads="1"/>
          </p:cNvSpPr>
          <p:nvPr/>
        </p:nvSpPr>
        <p:spPr bwMode="auto">
          <a:xfrm>
            <a:off x="838200" y="6172200"/>
            <a:ext cx="3505200" cy="457200"/>
          </a:xfrm>
          <a:prstGeom prst="rect">
            <a:avLst/>
          </a:prstGeom>
          <a:noFill/>
          <a:ln w="9525">
            <a:solidFill>
              <a:schemeClr val="tx1"/>
            </a:solidFill>
            <a:miter lim="800000"/>
            <a:headEnd/>
            <a:tailEnd/>
          </a:ln>
          <a:effectLst/>
        </p:spPr>
        <p:txBody>
          <a:bodyPr wrap="none" anchor="ctr"/>
          <a:lstStyle/>
          <a:p>
            <a:pPr algn="ctr" fontAlgn="auto">
              <a:spcBef>
                <a:spcPts val="0"/>
              </a:spcBef>
              <a:spcAft>
                <a:spcPts val="0"/>
              </a:spcAft>
              <a:defRPr/>
            </a:pPr>
            <a:r>
              <a:rPr lang="en-AU" sz="2800" b="1">
                <a:solidFill>
                  <a:srgbClr val="B03D1E"/>
                </a:solidFill>
                <a:effectLst>
                  <a:outerShdw blurRad="38100" dist="38100" dir="2700000" algn="tl">
                    <a:srgbClr val="C0C0C0"/>
                  </a:outerShdw>
                </a:effectLst>
                <a:latin typeface="Times New Roman" pitchFamily="18" charset="0"/>
                <a:cs typeface="Times New Roman" pitchFamily="18" charset="0"/>
              </a:rPr>
              <a:t>Appellate </a:t>
            </a:r>
            <a:r>
              <a:rPr lang="en-US" sz="2800" b="1">
                <a:solidFill>
                  <a:srgbClr val="B03D1E"/>
                </a:solidFill>
                <a:effectLst>
                  <a:outerShdw blurRad="38100" dist="38100" dir="2700000" algn="tl">
                    <a:srgbClr val="C0C0C0"/>
                  </a:outerShdw>
                </a:effectLst>
                <a:latin typeface="Times New Roman" pitchFamily="18" charset="0"/>
                <a:cs typeface="+mn-cs"/>
              </a:rPr>
              <a:t> Board</a:t>
            </a:r>
          </a:p>
        </p:txBody>
      </p:sp>
    </p:spTree>
  </p:cSld>
  <p:clrMapOvr>
    <a:masterClrMapping/>
  </p:clrMapOvr>
  <p:transition>
    <p:wipe/>
    <p:sndAc>
      <p:endSnd/>
    </p:sndAc>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23850" y="1268413"/>
            <a:ext cx="6554788" cy="5410200"/>
          </a:xfrm>
          <a:prstGeom prst="rect">
            <a:avLst/>
          </a:prstGeom>
        </p:spPr>
        <p:txBody>
          <a:bodyPr/>
          <a:lstStyle/>
          <a:p>
            <a:pPr marL="609600" indent="-609600" algn="just">
              <a:spcBef>
                <a:spcPct val="20000"/>
              </a:spcBef>
              <a:buClr>
                <a:schemeClr val="tx2"/>
              </a:buClr>
              <a:defRPr/>
            </a:pPr>
            <a:r>
              <a:rPr lang="en-US" sz="2400" b="1" i="1" u="sng" kern="0" dirty="0">
                <a:solidFill>
                  <a:srgbClr val="000000"/>
                </a:solidFill>
                <a:cs typeface="Calibri" pitchFamily="34" charset="0"/>
              </a:rPr>
              <a:t>Section 11 A: Publication of Applications</a:t>
            </a:r>
          </a:p>
          <a:p>
            <a:pPr marL="609600" indent="-609600" algn="just">
              <a:spcBef>
                <a:spcPct val="20000"/>
              </a:spcBef>
              <a:buClr>
                <a:schemeClr val="tx2"/>
              </a:buClr>
              <a:defRPr/>
            </a:pPr>
            <a:endParaRPr lang="en-US" sz="2000" b="1" i="1" u="sng" kern="0" dirty="0">
              <a:solidFill>
                <a:srgbClr val="000000"/>
              </a:solidFill>
              <a:cs typeface="Calibri" pitchFamily="34" charset="0"/>
            </a:endParaRPr>
          </a:p>
          <a:p>
            <a:pPr marL="609600" indent="-609600" algn="just">
              <a:spcBef>
                <a:spcPct val="20000"/>
              </a:spcBef>
              <a:buClr>
                <a:schemeClr val="tx2"/>
              </a:buClr>
              <a:buFontTx/>
              <a:buAutoNum type="arabicParenR"/>
              <a:defRPr/>
            </a:pPr>
            <a:r>
              <a:rPr lang="en-US" sz="2000" i="1" kern="0" dirty="0">
                <a:solidFill>
                  <a:srgbClr val="000000"/>
                </a:solidFill>
                <a:cs typeface="Calibri" pitchFamily="34" charset="0"/>
              </a:rPr>
              <a:t>No application shall be available to the public till </a:t>
            </a:r>
            <a:r>
              <a:rPr lang="en-US" sz="2000" i="1" kern="0" dirty="0">
                <a:solidFill>
                  <a:srgbClr val="FF0000"/>
                </a:solidFill>
                <a:cs typeface="Calibri" pitchFamily="34" charset="0"/>
              </a:rPr>
              <a:t>18 months </a:t>
            </a:r>
            <a:r>
              <a:rPr lang="en-US" sz="2000" i="1" kern="0" dirty="0">
                <a:solidFill>
                  <a:srgbClr val="000000"/>
                </a:solidFill>
                <a:cs typeface="Calibri" pitchFamily="34" charset="0"/>
              </a:rPr>
              <a:t>of date of priority or date of filing whichever is earlier. </a:t>
            </a:r>
          </a:p>
          <a:p>
            <a:pPr marL="609600" indent="-609600" algn="just">
              <a:spcBef>
                <a:spcPct val="20000"/>
              </a:spcBef>
              <a:buClr>
                <a:schemeClr val="tx2"/>
              </a:buClr>
              <a:buFontTx/>
              <a:buAutoNum type="arabicParenR" startAt="2"/>
              <a:defRPr/>
            </a:pPr>
            <a:endParaRPr lang="en-US" sz="2000" i="1" kern="0" dirty="0">
              <a:solidFill>
                <a:srgbClr val="000000"/>
              </a:solidFill>
              <a:cs typeface="Calibri" pitchFamily="34" charset="0"/>
            </a:endParaRPr>
          </a:p>
          <a:p>
            <a:pPr marL="609600" indent="-609600" algn="just">
              <a:spcBef>
                <a:spcPct val="20000"/>
              </a:spcBef>
              <a:buClr>
                <a:schemeClr val="tx2"/>
              </a:buClr>
              <a:buFontTx/>
              <a:buAutoNum type="arabicParenR" startAt="2"/>
              <a:defRPr/>
            </a:pPr>
            <a:r>
              <a:rPr lang="en-US" sz="2000" i="1" kern="0" dirty="0">
                <a:solidFill>
                  <a:srgbClr val="000000"/>
                </a:solidFill>
                <a:cs typeface="Calibri" pitchFamily="34" charset="0"/>
              </a:rPr>
              <a:t>Applicant may request the controller for early using appropriate form and fees</a:t>
            </a:r>
            <a:r>
              <a:rPr lang="en-US" sz="2000" b="1" i="1" kern="0" dirty="0">
                <a:solidFill>
                  <a:srgbClr val="000000"/>
                </a:solidFill>
                <a:cs typeface="Calibri" pitchFamily="34" charset="0"/>
              </a:rPr>
              <a:t>. </a:t>
            </a:r>
            <a:r>
              <a:rPr lang="en-US" sz="2000" i="1" kern="0" dirty="0">
                <a:solidFill>
                  <a:srgbClr val="000000"/>
                </a:solidFill>
                <a:cs typeface="Calibri" pitchFamily="34" charset="0"/>
              </a:rPr>
              <a:t>The controller</a:t>
            </a:r>
            <a:r>
              <a:rPr lang="en-US" sz="2000" b="1" i="1" kern="0" dirty="0">
                <a:solidFill>
                  <a:srgbClr val="000000"/>
                </a:solidFill>
                <a:cs typeface="Calibri" pitchFamily="34" charset="0"/>
              </a:rPr>
              <a:t> </a:t>
            </a:r>
            <a:r>
              <a:rPr lang="en-IN" sz="2000" i="1" kern="0" dirty="0">
                <a:solidFill>
                  <a:srgbClr val="000000"/>
                </a:solidFill>
                <a:cs typeface="Calibri" pitchFamily="34" charset="0"/>
              </a:rPr>
              <a:t>shall publish such application as soon as possible.</a:t>
            </a:r>
            <a:endParaRPr lang="en-US" sz="2000" b="1" i="1" kern="0" dirty="0">
              <a:solidFill>
                <a:srgbClr val="000000"/>
              </a:solidFill>
              <a:cs typeface="Calibri" pitchFamily="34" charset="0"/>
            </a:endParaRPr>
          </a:p>
        </p:txBody>
      </p:sp>
      <p:pic>
        <p:nvPicPr>
          <p:cNvPr id="5" name="Picture 13" descr="form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5825" y="3357563"/>
            <a:ext cx="12192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
          <p:cNvGrpSpPr>
            <a:grpSpLocks/>
          </p:cNvGrpSpPr>
          <p:nvPr/>
        </p:nvGrpSpPr>
        <p:grpSpPr bwMode="auto">
          <a:xfrm>
            <a:off x="7164388" y="1557338"/>
            <a:ext cx="1519237" cy="1500187"/>
            <a:chOff x="2971800" y="4876800"/>
            <a:chExt cx="1371600" cy="1357312"/>
          </a:xfrm>
        </p:grpSpPr>
        <p:pic>
          <p:nvPicPr>
            <p:cNvPr id="91146" name="Picture 7" descr="eightee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8000" y="4876800"/>
              <a:ext cx="1019175"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Text Box 14"/>
            <p:cNvSpPr txBox="1">
              <a:spLocks noChangeArrowheads="1"/>
            </p:cNvSpPr>
            <p:nvPr/>
          </p:nvSpPr>
          <p:spPr bwMode="auto">
            <a:xfrm>
              <a:off x="2971800" y="5867400"/>
              <a:ext cx="1371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latin typeface="Forte" pitchFamily="66" charset="0"/>
                </a:rPr>
                <a:t>MONTHS</a:t>
              </a:r>
            </a:p>
          </p:txBody>
        </p:sp>
      </p:grpSp>
      <p:sp>
        <p:nvSpPr>
          <p:cNvPr id="9"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Publication and Examination</a:t>
            </a:r>
          </a:p>
        </p:txBody>
      </p:sp>
      <p:sp>
        <p:nvSpPr>
          <p:cNvPr id="10" name="Rectangle 3"/>
          <p:cNvSpPr txBox="1">
            <a:spLocks noChangeArrowheads="1"/>
          </p:cNvSpPr>
          <p:nvPr/>
        </p:nvSpPr>
        <p:spPr>
          <a:xfrm>
            <a:off x="334963" y="4497388"/>
            <a:ext cx="6829425" cy="1668462"/>
          </a:xfrm>
          <a:prstGeom prst="rect">
            <a:avLst/>
          </a:prstGeom>
        </p:spPr>
        <p:txBody>
          <a:bodyPr>
            <a:normAutofit/>
          </a:bodyPr>
          <a:lstStyle/>
          <a:p>
            <a:pPr marL="274320" indent="-274320" algn="just" fontAlgn="auto">
              <a:spcBef>
                <a:spcPct val="20000"/>
              </a:spcBef>
              <a:spcAft>
                <a:spcPts val="0"/>
              </a:spcAft>
              <a:buClr>
                <a:schemeClr val="accent3"/>
              </a:buClr>
              <a:defRPr/>
            </a:pPr>
            <a:r>
              <a:rPr lang="en-US" sz="2400" b="1" i="1" u="sng" kern="0" dirty="0">
                <a:solidFill>
                  <a:srgbClr val="000000"/>
                </a:solidFill>
                <a:cs typeface="Calibri" pitchFamily="34" charset="0"/>
              </a:rPr>
              <a:t>Section 11 B: Request for examination</a:t>
            </a:r>
          </a:p>
          <a:p>
            <a:pPr marL="274320" indent="-274320" algn="just" fontAlgn="auto">
              <a:spcBef>
                <a:spcPct val="20000"/>
              </a:spcBef>
              <a:spcAft>
                <a:spcPts val="0"/>
              </a:spcAft>
              <a:buClr>
                <a:schemeClr val="accent3"/>
              </a:buClr>
              <a:defRPr/>
            </a:pPr>
            <a:endParaRPr lang="en-US" sz="2000" b="1" i="1" u="sng" kern="0" dirty="0">
              <a:solidFill>
                <a:srgbClr val="000000"/>
              </a:solidFill>
              <a:cs typeface="Calibri" pitchFamily="34" charset="0"/>
            </a:endParaRPr>
          </a:p>
          <a:p>
            <a:pPr marL="457200" indent="-457200" algn="just" fontAlgn="auto">
              <a:spcBef>
                <a:spcPct val="20000"/>
              </a:spcBef>
              <a:spcAft>
                <a:spcPts val="0"/>
              </a:spcAft>
              <a:buClr>
                <a:schemeClr val="accent3"/>
              </a:buClr>
              <a:buFont typeface="+mj-lt"/>
              <a:buAutoNum type="arabicParenR"/>
              <a:defRPr/>
            </a:pPr>
            <a:r>
              <a:rPr lang="en-US" sz="2000" i="1" kern="0" dirty="0">
                <a:solidFill>
                  <a:srgbClr val="000000"/>
                </a:solidFill>
                <a:cs typeface="Calibri" pitchFamily="34" charset="0"/>
              </a:rPr>
              <a:t>Patent applications will not be examined </a:t>
            </a:r>
            <a:r>
              <a:rPr lang="en-US" sz="2000" b="1" i="1" kern="0" dirty="0">
                <a:solidFill>
                  <a:srgbClr val="FF0000"/>
                </a:solidFill>
                <a:cs typeface="Calibri" pitchFamily="34" charset="0"/>
              </a:rPr>
              <a:t>unless requested </a:t>
            </a:r>
            <a:r>
              <a:rPr lang="en-US" sz="2000" b="1" i="1" kern="0" dirty="0">
                <a:solidFill>
                  <a:srgbClr val="000000"/>
                </a:solidFill>
                <a:cs typeface="Calibri" pitchFamily="34" charset="0"/>
              </a:rPr>
              <a:t> </a:t>
            </a:r>
            <a:r>
              <a:rPr lang="en-US" sz="2000" i="1" kern="0" dirty="0">
                <a:solidFill>
                  <a:srgbClr val="000000"/>
                </a:solidFill>
                <a:cs typeface="Calibri" pitchFamily="34" charset="0"/>
              </a:rPr>
              <a:t>in a prescribed manner</a:t>
            </a:r>
          </a:p>
          <a:p>
            <a:pPr marL="457200" indent="-457200" algn="just" fontAlgn="auto">
              <a:spcBef>
                <a:spcPct val="20000"/>
              </a:spcBef>
              <a:spcAft>
                <a:spcPts val="0"/>
              </a:spcAft>
              <a:buClr>
                <a:schemeClr val="accent3"/>
              </a:buClr>
              <a:buFont typeface="+mj-lt"/>
              <a:buAutoNum type="arabicParenR"/>
              <a:defRPr/>
            </a:pPr>
            <a:endParaRPr lang="en-US" sz="2000" i="1" kern="0" dirty="0">
              <a:solidFill>
                <a:srgbClr val="000000"/>
              </a:solidFill>
              <a:cs typeface="Calibri" pitchFamily="34" charset="0"/>
            </a:endParaRPr>
          </a:p>
        </p:txBody>
      </p:sp>
      <p:grpSp>
        <p:nvGrpSpPr>
          <p:cNvPr id="11" name="Group 11"/>
          <p:cNvGrpSpPr>
            <a:grpSpLocks/>
          </p:cNvGrpSpPr>
          <p:nvPr/>
        </p:nvGrpSpPr>
        <p:grpSpPr bwMode="auto">
          <a:xfrm>
            <a:off x="7235825" y="4868863"/>
            <a:ext cx="1447800" cy="941387"/>
            <a:chOff x="7620000" y="1628775"/>
            <a:chExt cx="1447800" cy="871538"/>
          </a:xfrm>
        </p:grpSpPr>
        <p:pic>
          <p:nvPicPr>
            <p:cNvPr id="91144" name="Picture 9" descr="48"/>
            <p:cNvPicPr>
              <a:picLocks noChangeAspect="1" noChangeArrowheads="1"/>
            </p:cNvPicPr>
            <p:nvPr/>
          </p:nvPicPr>
          <p:blipFill>
            <a:blip r:embed="rId6" cstate="print">
              <a:extLst>
                <a:ext uri="{28A0092B-C50C-407E-A947-70E740481C1C}">
                  <a14:useLocalDpi xmlns:a14="http://schemas.microsoft.com/office/drawing/2010/main" xmlns="" val="0"/>
                </a:ext>
              </a:extLst>
            </a:blip>
            <a:srcRect b="10323"/>
            <a:stretch>
              <a:fillRect/>
            </a:stretch>
          </p:blipFill>
          <p:spPr bwMode="auto">
            <a:xfrm>
              <a:off x="7620000" y="1628775"/>
              <a:ext cx="118110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5" name="Text Box 13"/>
            <p:cNvSpPr txBox="1">
              <a:spLocks noChangeArrowheads="1"/>
            </p:cNvSpPr>
            <p:nvPr/>
          </p:nvSpPr>
          <p:spPr bwMode="auto">
            <a:xfrm>
              <a:off x="7696200" y="2133600"/>
              <a:ext cx="1371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a:solidFill>
                    <a:srgbClr val="000000"/>
                  </a:solidFill>
                  <a:latin typeface="Forte" pitchFamily="66" charset="0"/>
                </a:rPr>
                <a:t>MONTHS</a:t>
              </a: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304800" y="6248400"/>
            <a:ext cx="91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a:p>
        </p:txBody>
      </p:sp>
      <p:sp>
        <p:nvSpPr>
          <p:cNvPr id="6" name="Rectangle 2"/>
          <p:cNvSpPr txBox="1">
            <a:spLocks noChangeArrowheads="1"/>
          </p:cNvSpPr>
          <p:nvPr/>
        </p:nvSpPr>
        <p:spPr bwMode="auto">
          <a:xfrm>
            <a:off x="304800" y="1454150"/>
            <a:ext cx="8659813" cy="5791200"/>
          </a:xfrm>
          <a:prstGeom prst="rect">
            <a:avLst/>
          </a:prstGeom>
          <a:noFill/>
          <a:ln w="9525">
            <a:noFill/>
            <a:miter lim="800000"/>
            <a:headEnd/>
            <a:tailEnd/>
          </a:ln>
        </p:spPr>
        <p:txBody>
          <a:bodyPr/>
          <a:lstStyle/>
          <a:p>
            <a:pPr marL="609600" indent="-609600" algn="just" fontAlgn="auto">
              <a:lnSpc>
                <a:spcPct val="80000"/>
              </a:lnSpc>
              <a:spcBef>
                <a:spcPct val="20000"/>
              </a:spcBef>
              <a:spcAft>
                <a:spcPts val="0"/>
              </a:spcAft>
              <a:defRPr/>
            </a:pPr>
            <a:r>
              <a:rPr lang="en-US" sz="2000" b="1" u="sng" kern="0" dirty="0">
                <a:solidFill>
                  <a:srgbClr val="000000"/>
                </a:solidFill>
                <a:cs typeface="+mn-cs"/>
              </a:rPr>
              <a:t>Rule 24-B: Examination of application</a:t>
            </a:r>
          </a:p>
          <a:p>
            <a:pPr marL="609600" indent="-609600" algn="just" fontAlgn="auto">
              <a:lnSpc>
                <a:spcPct val="80000"/>
              </a:lnSpc>
              <a:spcBef>
                <a:spcPct val="20000"/>
              </a:spcBef>
              <a:spcAft>
                <a:spcPts val="0"/>
              </a:spcAft>
              <a:buFont typeface="+mj-lt"/>
              <a:buAutoNum type="arabicParenR"/>
              <a:defRPr/>
            </a:pPr>
            <a:endParaRPr lang="en-US" sz="2000" b="1" u="sng" kern="0" dirty="0">
              <a:solidFill>
                <a:srgbClr val="000000"/>
              </a:solidFill>
              <a:cs typeface="+mn-cs"/>
            </a:endParaRPr>
          </a:p>
          <a:p>
            <a:pPr marL="609600" indent="-609600" algn="just" fontAlgn="auto">
              <a:spcBef>
                <a:spcPct val="20000"/>
              </a:spcBef>
              <a:spcAft>
                <a:spcPts val="0"/>
              </a:spcAft>
              <a:buFont typeface="+mj-lt"/>
              <a:buAutoNum type="arabicParenR"/>
              <a:defRPr/>
            </a:pPr>
            <a:r>
              <a:rPr lang="en-IN" sz="2000" kern="0" dirty="0">
                <a:solidFill>
                  <a:srgbClr val="000000"/>
                </a:solidFill>
                <a:cs typeface="+mn-cs"/>
              </a:rPr>
              <a:t>The request for examination of </a:t>
            </a:r>
            <a:r>
              <a:rPr lang="en-IN" sz="2000" b="1" kern="0" dirty="0">
                <a:solidFill>
                  <a:srgbClr val="FF0000"/>
                </a:solidFill>
                <a:cs typeface="+mn-cs"/>
              </a:rPr>
              <a:t>divisional application </a:t>
            </a:r>
            <a:r>
              <a:rPr lang="en-IN" sz="2000" kern="0" dirty="0">
                <a:solidFill>
                  <a:srgbClr val="000000"/>
                </a:solidFill>
                <a:cs typeface="+mn-cs"/>
              </a:rPr>
              <a:t>shall be made within </a:t>
            </a:r>
            <a:r>
              <a:rPr lang="en-US" sz="2000" b="1" kern="0" dirty="0">
                <a:solidFill>
                  <a:srgbClr val="FF0000"/>
                </a:solidFill>
                <a:cs typeface="+mn-cs"/>
              </a:rPr>
              <a:t>48 months </a:t>
            </a:r>
            <a:r>
              <a:rPr lang="en-IN" sz="2000" kern="0" dirty="0">
                <a:solidFill>
                  <a:srgbClr val="000000"/>
                </a:solidFill>
                <a:cs typeface="+mn-cs"/>
              </a:rPr>
              <a:t>from the </a:t>
            </a:r>
            <a:r>
              <a:rPr lang="en-IN" sz="2000" kern="0" dirty="0">
                <a:solidFill>
                  <a:srgbClr val="FF0000"/>
                </a:solidFill>
                <a:cs typeface="+mn-cs"/>
              </a:rPr>
              <a:t>date of filing </a:t>
            </a:r>
            <a:r>
              <a:rPr lang="en-IN" sz="2000" kern="0" dirty="0">
                <a:solidFill>
                  <a:srgbClr val="000000"/>
                </a:solidFill>
                <a:cs typeface="+mn-cs"/>
              </a:rPr>
              <a:t>of the application or from the </a:t>
            </a:r>
            <a:r>
              <a:rPr lang="en-IN" sz="2000" kern="0" dirty="0">
                <a:solidFill>
                  <a:srgbClr val="FF0000"/>
                </a:solidFill>
                <a:cs typeface="+mn-cs"/>
              </a:rPr>
              <a:t>date of priority </a:t>
            </a:r>
            <a:r>
              <a:rPr lang="en-IN" sz="2000" kern="0" dirty="0">
                <a:solidFill>
                  <a:srgbClr val="000000"/>
                </a:solidFill>
                <a:cs typeface="+mn-cs"/>
              </a:rPr>
              <a:t>of the first mentioned application or within </a:t>
            </a:r>
            <a:r>
              <a:rPr lang="en-US" sz="2000" kern="0" dirty="0">
                <a:solidFill>
                  <a:srgbClr val="FF0000"/>
                </a:solidFill>
                <a:cs typeface="+mn-cs"/>
              </a:rPr>
              <a:t>6 months </a:t>
            </a:r>
            <a:r>
              <a:rPr lang="en-IN" sz="2000" kern="0" dirty="0">
                <a:solidFill>
                  <a:srgbClr val="000000"/>
                </a:solidFill>
                <a:cs typeface="+mn-cs"/>
              </a:rPr>
              <a:t>from the date of filing of the </a:t>
            </a:r>
            <a:r>
              <a:rPr lang="en-IN" sz="2000" kern="0" dirty="0">
                <a:solidFill>
                  <a:srgbClr val="0070C0"/>
                </a:solidFill>
                <a:cs typeface="+mn-cs"/>
              </a:rPr>
              <a:t>further application</a:t>
            </a:r>
            <a:r>
              <a:rPr lang="en-IN" sz="2000" kern="0" dirty="0">
                <a:solidFill>
                  <a:srgbClr val="000000"/>
                </a:solidFill>
                <a:cs typeface="+mn-cs"/>
              </a:rPr>
              <a:t>, whichever is later.</a:t>
            </a:r>
          </a:p>
          <a:p>
            <a:pPr marL="609600" indent="-609600" algn="just" fontAlgn="auto">
              <a:spcBef>
                <a:spcPct val="20000"/>
              </a:spcBef>
              <a:spcAft>
                <a:spcPts val="0"/>
              </a:spcAft>
              <a:buFont typeface="+mj-lt"/>
              <a:buAutoNum type="arabicParenR"/>
              <a:defRPr/>
            </a:pPr>
            <a:r>
              <a:rPr lang="en-US" sz="2000" kern="0" dirty="0">
                <a:solidFill>
                  <a:srgbClr val="FF0000"/>
                </a:solidFill>
                <a:cs typeface="+mn-cs"/>
              </a:rPr>
              <a:t>Controller</a:t>
            </a:r>
            <a:r>
              <a:rPr lang="en-US" sz="2000" kern="0" dirty="0">
                <a:solidFill>
                  <a:srgbClr val="000000"/>
                </a:solidFill>
                <a:cs typeface="+mn-cs"/>
              </a:rPr>
              <a:t> shall refer document to </a:t>
            </a:r>
            <a:r>
              <a:rPr lang="en-US" sz="2000" kern="0" dirty="0">
                <a:solidFill>
                  <a:srgbClr val="FF0000"/>
                </a:solidFill>
                <a:cs typeface="+mn-cs"/>
              </a:rPr>
              <a:t>Examiner</a:t>
            </a:r>
            <a:r>
              <a:rPr lang="en-US" sz="2000" kern="0" dirty="0">
                <a:cs typeface="+mn-cs"/>
              </a:rPr>
              <a:t> within </a:t>
            </a:r>
            <a:r>
              <a:rPr lang="en-US" sz="2000" b="1" kern="0" dirty="0">
                <a:solidFill>
                  <a:srgbClr val="FF0000"/>
                </a:solidFill>
                <a:cs typeface="+mn-cs"/>
              </a:rPr>
              <a:t>1 month</a:t>
            </a:r>
            <a:r>
              <a:rPr lang="en-US" sz="2000" b="1" kern="0" dirty="0">
                <a:cs typeface="+mn-cs"/>
              </a:rPr>
              <a:t> </a:t>
            </a:r>
            <a:r>
              <a:rPr lang="en-US" sz="2000" kern="0" dirty="0">
                <a:solidFill>
                  <a:srgbClr val="000000"/>
                </a:solidFill>
                <a:cs typeface="+mn-cs"/>
              </a:rPr>
              <a:t>from date of publication or date of receiving the request for examination, which ever is earlier. </a:t>
            </a:r>
          </a:p>
          <a:p>
            <a:pPr marL="609600" indent="-609600" algn="just" fontAlgn="auto">
              <a:spcBef>
                <a:spcPct val="20000"/>
              </a:spcBef>
              <a:spcAft>
                <a:spcPts val="0"/>
              </a:spcAft>
              <a:buFont typeface="+mj-lt"/>
              <a:buAutoNum type="arabicParenR"/>
              <a:defRPr/>
            </a:pPr>
            <a:r>
              <a:rPr lang="en-US" sz="2000" kern="0" dirty="0">
                <a:solidFill>
                  <a:srgbClr val="FF0000"/>
                </a:solidFill>
                <a:cs typeface="+mn-cs"/>
              </a:rPr>
              <a:t>Examiner</a:t>
            </a:r>
            <a:r>
              <a:rPr lang="en-US" sz="2000" kern="0" dirty="0">
                <a:cs typeface="+mn-cs"/>
              </a:rPr>
              <a:t> shall prepare </a:t>
            </a:r>
            <a:r>
              <a:rPr lang="en-US" sz="2000" b="1" kern="0" dirty="0">
                <a:solidFill>
                  <a:srgbClr val="FF0000"/>
                </a:solidFill>
                <a:cs typeface="+mn-cs"/>
              </a:rPr>
              <a:t>report</a:t>
            </a:r>
            <a:r>
              <a:rPr lang="en-US" sz="2000" kern="0" dirty="0">
                <a:cs typeface="+mn-cs"/>
              </a:rPr>
              <a:t> in </a:t>
            </a:r>
            <a:r>
              <a:rPr lang="en-US" sz="2000" b="1" kern="0" dirty="0">
                <a:solidFill>
                  <a:srgbClr val="FF0000"/>
                </a:solidFill>
                <a:cs typeface="+mn-cs"/>
              </a:rPr>
              <a:t>one month </a:t>
            </a:r>
            <a:r>
              <a:rPr lang="en-US" sz="2000" kern="0" dirty="0">
                <a:cs typeface="+mn-cs"/>
              </a:rPr>
              <a:t>but not exceeding </a:t>
            </a:r>
            <a:r>
              <a:rPr lang="en-US" sz="2000" kern="0" dirty="0">
                <a:solidFill>
                  <a:srgbClr val="FF0000"/>
                </a:solidFill>
                <a:cs typeface="+mn-cs"/>
              </a:rPr>
              <a:t>3 months </a:t>
            </a:r>
            <a:r>
              <a:rPr lang="en-US" sz="2000" kern="0" dirty="0">
                <a:cs typeface="+mn-cs"/>
              </a:rPr>
              <a:t>from date of reference of application to him by Controller.</a:t>
            </a:r>
          </a:p>
        </p:txBody>
      </p:sp>
      <p:sp>
        <p:nvSpPr>
          <p:cNvPr id="7"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Publication and Examination</a:t>
            </a:r>
          </a:p>
        </p:txBody>
      </p:sp>
    </p:spTree>
    <p:custDataLst>
      <p:tags r:id="rId1"/>
    </p:custData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304800" y="6248400"/>
            <a:ext cx="91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endParaRPr lang="en-US"/>
          </a:p>
        </p:txBody>
      </p:sp>
      <p:sp>
        <p:nvSpPr>
          <p:cNvPr id="6" name="Rectangle 2"/>
          <p:cNvSpPr txBox="1">
            <a:spLocks noChangeArrowheads="1"/>
          </p:cNvSpPr>
          <p:nvPr/>
        </p:nvSpPr>
        <p:spPr bwMode="auto">
          <a:xfrm>
            <a:off x="323850" y="1309688"/>
            <a:ext cx="8515350" cy="5791200"/>
          </a:xfrm>
          <a:prstGeom prst="rect">
            <a:avLst/>
          </a:prstGeom>
          <a:noFill/>
          <a:ln w="9525">
            <a:noFill/>
            <a:miter lim="800000"/>
            <a:headEnd/>
            <a:tailEnd/>
          </a:ln>
        </p:spPr>
        <p:txBody>
          <a:bodyPr/>
          <a:lstStyle/>
          <a:p>
            <a:pPr marL="609600" indent="-609600" algn="just" fontAlgn="auto">
              <a:lnSpc>
                <a:spcPct val="80000"/>
              </a:lnSpc>
              <a:spcBef>
                <a:spcPct val="20000"/>
              </a:spcBef>
              <a:spcAft>
                <a:spcPts val="0"/>
              </a:spcAft>
              <a:defRPr/>
            </a:pPr>
            <a:r>
              <a:rPr lang="en-US" sz="2000" b="1" u="sng" kern="0" dirty="0">
                <a:solidFill>
                  <a:srgbClr val="000000"/>
                </a:solidFill>
                <a:cs typeface="+mn-cs"/>
              </a:rPr>
              <a:t>Rule 24-B: Examination of application (contd.)</a:t>
            </a:r>
          </a:p>
          <a:p>
            <a:pPr marL="609600" indent="-609600" algn="just" fontAlgn="auto">
              <a:lnSpc>
                <a:spcPct val="80000"/>
              </a:lnSpc>
              <a:spcBef>
                <a:spcPct val="20000"/>
              </a:spcBef>
              <a:spcAft>
                <a:spcPts val="0"/>
              </a:spcAft>
              <a:buFont typeface="+mj-lt"/>
              <a:buAutoNum type="arabicParenR"/>
              <a:defRPr/>
            </a:pPr>
            <a:endParaRPr lang="en-US" sz="2000" b="1" u="sng" kern="0" dirty="0">
              <a:solidFill>
                <a:srgbClr val="000000"/>
              </a:solidFill>
              <a:cs typeface="+mn-cs"/>
            </a:endParaRPr>
          </a:p>
          <a:p>
            <a:pPr marL="609600" indent="-609600" algn="just" fontAlgn="auto">
              <a:spcBef>
                <a:spcPct val="20000"/>
              </a:spcBef>
              <a:spcAft>
                <a:spcPts val="0"/>
              </a:spcAft>
              <a:buFont typeface="+mj-lt"/>
              <a:buAutoNum type="arabicParenR" startAt="4"/>
              <a:defRPr/>
            </a:pPr>
            <a:r>
              <a:rPr lang="en-IN" sz="2000" kern="0" dirty="0">
                <a:solidFill>
                  <a:srgbClr val="000000"/>
                </a:solidFill>
                <a:cs typeface="+mn-cs"/>
              </a:rPr>
              <a:t>The period within which the Controller shall </a:t>
            </a:r>
            <a:r>
              <a:rPr lang="en-IN" sz="2000" kern="0" dirty="0">
                <a:solidFill>
                  <a:srgbClr val="FF0000"/>
                </a:solidFill>
                <a:cs typeface="+mn-cs"/>
              </a:rPr>
              <a:t>dispose off </a:t>
            </a:r>
            <a:r>
              <a:rPr lang="en-IN" sz="2000" kern="0" dirty="0">
                <a:solidFill>
                  <a:srgbClr val="000000"/>
                </a:solidFill>
                <a:cs typeface="+mn-cs"/>
              </a:rPr>
              <a:t>the report of the examiner shall ordinarily be </a:t>
            </a:r>
            <a:r>
              <a:rPr lang="en-IN" sz="2000" b="1" kern="0" dirty="0">
                <a:solidFill>
                  <a:srgbClr val="FF0000"/>
                </a:solidFill>
                <a:cs typeface="+mn-cs"/>
              </a:rPr>
              <a:t>one month </a:t>
            </a:r>
            <a:r>
              <a:rPr lang="en-IN" sz="2000" kern="0" dirty="0">
                <a:solidFill>
                  <a:srgbClr val="000000"/>
                </a:solidFill>
                <a:cs typeface="+mn-cs"/>
              </a:rPr>
              <a:t>from the date of the receipt of the such report by the Controller.</a:t>
            </a:r>
          </a:p>
          <a:p>
            <a:pPr marL="609600" indent="-609600" algn="just" fontAlgn="auto">
              <a:spcBef>
                <a:spcPct val="20000"/>
              </a:spcBef>
              <a:spcAft>
                <a:spcPts val="0"/>
              </a:spcAft>
              <a:defRPr/>
            </a:pPr>
            <a:r>
              <a:rPr lang="en-IN" sz="2000" kern="0" dirty="0">
                <a:solidFill>
                  <a:srgbClr val="000000"/>
                </a:solidFill>
                <a:cs typeface="+mn-cs"/>
              </a:rPr>
              <a:t> </a:t>
            </a:r>
          </a:p>
          <a:p>
            <a:pPr marL="609600" indent="-609600" algn="just" fontAlgn="auto">
              <a:spcBef>
                <a:spcPct val="20000"/>
              </a:spcBef>
              <a:spcAft>
                <a:spcPts val="0"/>
              </a:spcAft>
              <a:buFont typeface="+mj-lt"/>
              <a:buAutoNum type="arabicParenR" startAt="5"/>
              <a:defRPr/>
            </a:pPr>
            <a:r>
              <a:rPr lang="en-US" sz="2000" b="1" kern="0" dirty="0">
                <a:solidFill>
                  <a:srgbClr val="FF0000"/>
                </a:solidFill>
                <a:cs typeface="+mn-cs"/>
              </a:rPr>
              <a:t>First Examination Report (FER) </a:t>
            </a:r>
            <a:r>
              <a:rPr lang="en-US" sz="2000" kern="0" dirty="0">
                <a:solidFill>
                  <a:srgbClr val="000000"/>
                </a:solidFill>
                <a:cs typeface="+mn-cs"/>
              </a:rPr>
              <a:t>along with application and specification is sent to applicant or his agent ordinarily within </a:t>
            </a:r>
            <a:r>
              <a:rPr lang="en-US" sz="2000" b="1" kern="0" dirty="0">
                <a:solidFill>
                  <a:srgbClr val="FF0000"/>
                </a:solidFill>
                <a:cs typeface="+mn-cs"/>
              </a:rPr>
              <a:t>6 months </a:t>
            </a:r>
            <a:r>
              <a:rPr lang="en-US" sz="2000" kern="0" dirty="0">
                <a:solidFill>
                  <a:srgbClr val="000000"/>
                </a:solidFill>
                <a:cs typeface="+mn-cs"/>
              </a:rPr>
              <a:t>from date of </a:t>
            </a:r>
            <a:r>
              <a:rPr lang="en-US" sz="2000" kern="0" dirty="0">
                <a:solidFill>
                  <a:srgbClr val="FF0000"/>
                </a:solidFill>
                <a:cs typeface="+mn-cs"/>
              </a:rPr>
              <a:t>request of examination </a:t>
            </a:r>
            <a:r>
              <a:rPr lang="en-US" sz="2000" kern="0" dirty="0">
                <a:solidFill>
                  <a:srgbClr val="000000"/>
                </a:solidFill>
                <a:cs typeface="+mn-cs"/>
              </a:rPr>
              <a:t>or within 6 months from </a:t>
            </a:r>
            <a:r>
              <a:rPr lang="en-US" sz="2000" kern="0" dirty="0">
                <a:solidFill>
                  <a:srgbClr val="FF0000"/>
                </a:solidFill>
                <a:cs typeface="+mn-cs"/>
              </a:rPr>
              <a:t>date of publication </a:t>
            </a:r>
            <a:r>
              <a:rPr lang="en-US" sz="2000" kern="0" dirty="0">
                <a:solidFill>
                  <a:srgbClr val="000000"/>
                </a:solidFill>
                <a:cs typeface="+mn-cs"/>
              </a:rPr>
              <a:t>whichever is later. In case other interested person files the request, an intimation is sent to such person.</a:t>
            </a:r>
          </a:p>
          <a:p>
            <a:pPr marL="609600" indent="-609600" algn="just" fontAlgn="auto">
              <a:spcBef>
                <a:spcPct val="20000"/>
              </a:spcBef>
              <a:spcAft>
                <a:spcPts val="0"/>
              </a:spcAft>
              <a:buFont typeface="+mj-lt"/>
              <a:buAutoNum type="arabicParenR" startAt="5"/>
              <a:defRPr/>
            </a:pPr>
            <a:endParaRPr lang="en-US" sz="2000" kern="0" dirty="0">
              <a:solidFill>
                <a:srgbClr val="000000"/>
              </a:solidFill>
              <a:cs typeface="+mn-cs"/>
            </a:endParaRPr>
          </a:p>
          <a:p>
            <a:pPr marL="609600" indent="-609600" algn="just" fontAlgn="auto">
              <a:spcBef>
                <a:spcPct val="20000"/>
              </a:spcBef>
              <a:spcAft>
                <a:spcPts val="0"/>
              </a:spcAft>
              <a:buFont typeface="+mj-lt"/>
              <a:buAutoNum type="arabicParenR" startAt="5"/>
              <a:defRPr/>
            </a:pPr>
            <a:r>
              <a:rPr lang="en-US" sz="2000" kern="0" dirty="0">
                <a:solidFill>
                  <a:srgbClr val="000000"/>
                </a:solidFill>
                <a:cs typeface="+mn-cs"/>
              </a:rPr>
              <a:t>Applicant shall comply with the requirement within </a:t>
            </a:r>
            <a:r>
              <a:rPr lang="en-US" sz="2000" b="1" kern="0" dirty="0">
                <a:solidFill>
                  <a:srgbClr val="FF0000"/>
                </a:solidFill>
                <a:cs typeface="+mn-cs"/>
              </a:rPr>
              <a:t>12 months</a:t>
            </a:r>
            <a:r>
              <a:rPr lang="en-US" sz="2000" kern="0" dirty="0">
                <a:solidFill>
                  <a:srgbClr val="000000"/>
                </a:solidFill>
                <a:cs typeface="+mn-cs"/>
              </a:rPr>
              <a:t> from the date on which first statement of objection was issued. (section 21)</a:t>
            </a:r>
            <a:endParaRPr lang="en-US" sz="2000" i="1" kern="0" dirty="0">
              <a:solidFill>
                <a:srgbClr val="000000"/>
              </a:solidFill>
              <a:cs typeface="+mn-cs"/>
            </a:endParaRPr>
          </a:p>
        </p:txBody>
      </p:sp>
      <p:sp>
        <p:nvSpPr>
          <p:cNvPr id="7" name="Title 2"/>
          <p:cNvSpPr>
            <a:spLocks noGrp="1"/>
          </p:cNvSpPr>
          <p:nvPr>
            <p:ph type="title"/>
          </p:nvPr>
        </p:nvSpPr>
        <p:spPr>
          <a:xfrm>
            <a:off x="228600" y="44624"/>
            <a:ext cx="8686800" cy="814609"/>
          </a:xfrm>
        </p:spPr>
        <p:txBody>
          <a:bodyPr rtlCol="0" anchor="b">
            <a:noAutofit/>
            <a:scene3d>
              <a:camera prst="orthographicFront"/>
              <a:lightRig rig="threePt" dir="t"/>
            </a:scene3d>
            <a:sp3d extrusionH="12700" prstMaterial="matte">
              <a:bevelT w="25400" h="12700"/>
              <a:bevelB w="38100" h="38100"/>
              <a:contourClr>
                <a:schemeClr val="tx1"/>
              </a:contourClr>
            </a:sp3d>
          </a:bodyPr>
          <a:lstStyle/>
          <a:p>
            <a:pPr fontAlgn="auto">
              <a:spcAft>
                <a:spcPts val="0"/>
              </a:spcAft>
              <a:defRPr/>
            </a:pPr>
            <a:r>
              <a:rPr lang="en-US" dirty="0">
                <a:solidFill>
                  <a:srgbClr val="FF6600"/>
                </a:solidFill>
              </a:rPr>
              <a:t>Publication and Examination</a:t>
            </a:r>
          </a:p>
        </p:txBody>
      </p:sp>
    </p:spTree>
    <p:custDataLst>
      <p:tags r:id="rId1"/>
    </p:custData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3200" smtClean="0"/>
              <a:t>A PROCEDURE FROM FILING TO</a:t>
            </a:r>
            <a:br>
              <a:rPr lang="en-US" sz="3200" smtClean="0"/>
            </a:br>
            <a:r>
              <a:rPr lang="en-US" sz="3200" smtClean="0"/>
              <a:t> GRANT OF PATENT (Cont.)</a:t>
            </a:r>
          </a:p>
        </p:txBody>
      </p:sp>
      <p:sp>
        <p:nvSpPr>
          <p:cNvPr id="94211" name="Rectangle 7"/>
          <p:cNvSpPr>
            <a:spLocks noChangeArrowheads="1"/>
          </p:cNvSpPr>
          <p:nvPr/>
        </p:nvSpPr>
        <p:spPr bwMode="auto">
          <a:xfrm>
            <a:off x="685800" y="1828800"/>
            <a:ext cx="3505200" cy="4572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rgbClr val="F28EE8"/>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2000" b="1">
              <a:solidFill>
                <a:srgbClr val="008600"/>
              </a:solidFill>
            </a:endParaRPr>
          </a:p>
          <a:p>
            <a:pPr algn="ctr"/>
            <a:r>
              <a:rPr lang="en-US" sz="2000" b="1">
                <a:solidFill>
                  <a:srgbClr val="008600"/>
                </a:solidFill>
              </a:rPr>
              <a:t>GRANT OF PATENT</a:t>
            </a:r>
          </a:p>
          <a:p>
            <a:pPr algn="ctr"/>
            <a:endParaRPr lang="en-US" sz="2000" b="1">
              <a:solidFill>
                <a:srgbClr val="990000"/>
              </a:solidFill>
              <a:latin typeface="Times New Roman" pitchFamily="18" charset="0"/>
            </a:endParaRPr>
          </a:p>
        </p:txBody>
      </p:sp>
      <p:sp>
        <p:nvSpPr>
          <p:cNvPr id="94212" name="Rectangle 8"/>
          <p:cNvSpPr>
            <a:spLocks noChangeArrowheads="1"/>
          </p:cNvSpPr>
          <p:nvPr/>
        </p:nvSpPr>
        <p:spPr bwMode="auto">
          <a:xfrm>
            <a:off x="762000" y="5029200"/>
            <a:ext cx="3505200" cy="4572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rgbClr val="F4F987"/>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000" b="1">
                <a:solidFill>
                  <a:srgbClr val="008600"/>
                </a:solidFill>
                <a:latin typeface="Times New Roman" pitchFamily="18" charset="0"/>
              </a:rPr>
              <a:t>REVOCATION  OF PATENT</a:t>
            </a:r>
          </a:p>
        </p:txBody>
      </p:sp>
      <p:sp>
        <p:nvSpPr>
          <p:cNvPr id="94213" name="Rectangle 9"/>
          <p:cNvSpPr>
            <a:spLocks noChangeArrowheads="1"/>
          </p:cNvSpPr>
          <p:nvPr/>
        </p:nvSpPr>
        <p:spPr bwMode="auto">
          <a:xfrm>
            <a:off x="533400" y="3200400"/>
            <a:ext cx="3657600" cy="762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rgbClr val="FEFE8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000" b="1">
                <a:solidFill>
                  <a:srgbClr val="FF0000"/>
                </a:solidFill>
              </a:rPr>
              <a:t>POST GRANT OPPOSITION</a:t>
            </a:r>
          </a:p>
        </p:txBody>
      </p:sp>
      <p:sp>
        <p:nvSpPr>
          <p:cNvPr id="94214" name="Text Box 15"/>
          <p:cNvSpPr txBox="1">
            <a:spLocks noChangeArrowheads="1"/>
          </p:cNvSpPr>
          <p:nvPr/>
        </p:nvSpPr>
        <p:spPr bwMode="auto">
          <a:xfrm>
            <a:off x="4572000" y="3352800"/>
            <a:ext cx="1752600" cy="6191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60000"/>
              </a:lnSpc>
              <a:spcBef>
                <a:spcPct val="50000"/>
              </a:spcBef>
              <a:buSzPct val="90000"/>
            </a:pPr>
            <a:r>
              <a:rPr lang="en-US" sz="2000" b="1">
                <a:solidFill>
                  <a:srgbClr val="FF0000"/>
                </a:solidFill>
              </a:rPr>
              <a:t>Decision of </a:t>
            </a:r>
          </a:p>
          <a:p>
            <a:pPr algn="ctr">
              <a:lnSpc>
                <a:spcPct val="60000"/>
              </a:lnSpc>
              <a:spcBef>
                <a:spcPct val="50000"/>
              </a:spcBef>
              <a:buSzPct val="90000"/>
            </a:pPr>
            <a:r>
              <a:rPr lang="en-US" sz="2000" b="1">
                <a:solidFill>
                  <a:srgbClr val="FF0000"/>
                </a:solidFill>
              </a:rPr>
              <a:t>Controller</a:t>
            </a:r>
          </a:p>
        </p:txBody>
      </p:sp>
      <p:sp>
        <p:nvSpPr>
          <p:cNvPr id="94215" name="Line 16"/>
          <p:cNvSpPr>
            <a:spLocks noChangeShapeType="1"/>
          </p:cNvSpPr>
          <p:nvPr/>
        </p:nvSpPr>
        <p:spPr bwMode="auto">
          <a:xfrm>
            <a:off x="4191000" y="3657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16" name="Text Box 17"/>
          <p:cNvSpPr txBox="1">
            <a:spLocks noChangeArrowheads="1"/>
          </p:cNvSpPr>
          <p:nvPr/>
        </p:nvSpPr>
        <p:spPr bwMode="auto">
          <a:xfrm>
            <a:off x="6629400" y="3352800"/>
            <a:ext cx="1524000" cy="6191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60000"/>
              </a:lnSpc>
              <a:spcBef>
                <a:spcPct val="50000"/>
              </a:spcBef>
              <a:buSzPct val="90000"/>
            </a:pPr>
            <a:r>
              <a:rPr lang="en-US" sz="2000" b="1">
                <a:solidFill>
                  <a:srgbClr val="FF0000"/>
                </a:solidFill>
              </a:rPr>
              <a:t>Appellate </a:t>
            </a:r>
          </a:p>
          <a:p>
            <a:pPr algn="ctr">
              <a:lnSpc>
                <a:spcPct val="60000"/>
              </a:lnSpc>
              <a:spcBef>
                <a:spcPct val="50000"/>
              </a:spcBef>
              <a:buSzPct val="90000"/>
            </a:pPr>
            <a:r>
              <a:rPr lang="en-US" sz="2000" b="1">
                <a:solidFill>
                  <a:srgbClr val="FF0000"/>
                </a:solidFill>
              </a:rPr>
              <a:t>Board</a:t>
            </a:r>
          </a:p>
        </p:txBody>
      </p:sp>
      <p:sp>
        <p:nvSpPr>
          <p:cNvPr id="94217" name="Text Box 18"/>
          <p:cNvSpPr txBox="1">
            <a:spLocks noChangeArrowheads="1"/>
          </p:cNvSpPr>
          <p:nvPr/>
        </p:nvSpPr>
        <p:spPr bwMode="auto">
          <a:xfrm>
            <a:off x="6400800" y="5033963"/>
            <a:ext cx="1790700" cy="3762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spcBef>
                <a:spcPct val="50000"/>
              </a:spcBef>
              <a:buSzPct val="90000"/>
            </a:pPr>
            <a:r>
              <a:rPr lang="en-US" sz="2000" b="1">
                <a:solidFill>
                  <a:srgbClr val="FF0000"/>
                </a:solidFill>
              </a:rPr>
              <a:t>High Court</a:t>
            </a:r>
          </a:p>
        </p:txBody>
      </p:sp>
      <p:sp>
        <p:nvSpPr>
          <p:cNvPr id="94218" name="Line 21"/>
          <p:cNvSpPr>
            <a:spLocks noChangeShapeType="1"/>
          </p:cNvSpPr>
          <p:nvPr/>
        </p:nvSpPr>
        <p:spPr bwMode="auto">
          <a:xfrm flipH="1">
            <a:off x="3581400" y="5791200"/>
            <a:ext cx="350520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19" name="Line 23"/>
          <p:cNvSpPr>
            <a:spLocks noChangeShapeType="1"/>
          </p:cNvSpPr>
          <p:nvPr/>
        </p:nvSpPr>
        <p:spPr bwMode="auto">
          <a:xfrm>
            <a:off x="4267200" y="5257800"/>
            <a:ext cx="2133600"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0" name="Rectangle 26"/>
          <p:cNvSpPr>
            <a:spLocks noChangeArrowheads="1"/>
          </p:cNvSpPr>
          <p:nvPr/>
        </p:nvSpPr>
        <p:spPr bwMode="auto">
          <a:xfrm>
            <a:off x="5029200" y="2133600"/>
            <a:ext cx="30480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2000"/>
              <a:t>Rejection of opposition</a:t>
            </a:r>
          </a:p>
        </p:txBody>
      </p:sp>
      <p:sp>
        <p:nvSpPr>
          <p:cNvPr id="94221" name="Line 27"/>
          <p:cNvSpPr>
            <a:spLocks noChangeShapeType="1"/>
          </p:cNvSpPr>
          <p:nvPr/>
        </p:nvSpPr>
        <p:spPr bwMode="auto">
          <a:xfrm flipH="1">
            <a:off x="8077200" y="23622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2" name="Line 28"/>
          <p:cNvSpPr>
            <a:spLocks noChangeShapeType="1"/>
          </p:cNvSpPr>
          <p:nvPr/>
        </p:nvSpPr>
        <p:spPr bwMode="auto">
          <a:xfrm>
            <a:off x="2057400" y="2286000"/>
            <a:ext cx="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3" name="Line 29"/>
          <p:cNvSpPr>
            <a:spLocks noChangeShapeType="1"/>
          </p:cNvSpPr>
          <p:nvPr/>
        </p:nvSpPr>
        <p:spPr bwMode="auto">
          <a:xfrm flipV="1">
            <a:off x="5562600" y="25908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4" name="Line 30"/>
          <p:cNvSpPr>
            <a:spLocks noChangeShapeType="1"/>
          </p:cNvSpPr>
          <p:nvPr/>
        </p:nvSpPr>
        <p:spPr bwMode="auto">
          <a:xfrm flipV="1">
            <a:off x="7315200" y="25908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5" name="Line 31"/>
          <p:cNvSpPr>
            <a:spLocks noChangeShapeType="1"/>
          </p:cNvSpPr>
          <p:nvPr/>
        </p:nvSpPr>
        <p:spPr bwMode="auto">
          <a:xfrm>
            <a:off x="6324600" y="3657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6" name="Line 32"/>
          <p:cNvSpPr>
            <a:spLocks noChangeShapeType="1"/>
          </p:cNvSpPr>
          <p:nvPr/>
        </p:nvSpPr>
        <p:spPr bwMode="auto">
          <a:xfrm>
            <a:off x="8534400" y="2352675"/>
            <a:ext cx="0" cy="2819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7" name="Line 33"/>
          <p:cNvSpPr>
            <a:spLocks noChangeShapeType="1"/>
          </p:cNvSpPr>
          <p:nvPr/>
        </p:nvSpPr>
        <p:spPr bwMode="auto">
          <a:xfrm>
            <a:off x="8175625" y="5191125"/>
            <a:ext cx="381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8" name="Line 34"/>
          <p:cNvSpPr>
            <a:spLocks noChangeShapeType="1"/>
          </p:cNvSpPr>
          <p:nvPr/>
        </p:nvSpPr>
        <p:spPr bwMode="auto">
          <a:xfrm>
            <a:off x="3810000" y="4800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29" name="Line 35"/>
          <p:cNvSpPr>
            <a:spLocks noChangeShapeType="1"/>
          </p:cNvSpPr>
          <p:nvPr/>
        </p:nvSpPr>
        <p:spPr bwMode="auto">
          <a:xfrm>
            <a:off x="3810000" y="4800600"/>
            <a:ext cx="3581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30" name="Line 36"/>
          <p:cNvSpPr>
            <a:spLocks noChangeShapeType="1"/>
          </p:cNvSpPr>
          <p:nvPr/>
        </p:nvSpPr>
        <p:spPr bwMode="auto">
          <a:xfrm flipV="1">
            <a:off x="7391400" y="3962400"/>
            <a:ext cx="0" cy="838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31" name="Line 37"/>
          <p:cNvSpPr>
            <a:spLocks noChangeShapeType="1"/>
          </p:cNvSpPr>
          <p:nvPr/>
        </p:nvSpPr>
        <p:spPr bwMode="auto">
          <a:xfrm>
            <a:off x="2743200" y="4495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32" name="Line 38"/>
          <p:cNvSpPr>
            <a:spLocks noChangeShapeType="1"/>
          </p:cNvSpPr>
          <p:nvPr/>
        </p:nvSpPr>
        <p:spPr bwMode="auto">
          <a:xfrm>
            <a:off x="2743200" y="4495800"/>
            <a:ext cx="2743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233" name="Line 39"/>
          <p:cNvSpPr>
            <a:spLocks noChangeShapeType="1"/>
          </p:cNvSpPr>
          <p:nvPr/>
        </p:nvSpPr>
        <p:spPr bwMode="auto">
          <a:xfrm>
            <a:off x="5486400" y="39624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01613" y="381000"/>
            <a:ext cx="8839200" cy="519113"/>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800" b="1">
                <a:solidFill>
                  <a:srgbClr val="FFFF00"/>
                </a:solidFill>
              </a:rPr>
              <a:t>IMPORTANT FEES IN DIFFERENT PROCEEDINGS</a:t>
            </a:r>
          </a:p>
        </p:txBody>
      </p:sp>
      <p:sp>
        <p:nvSpPr>
          <p:cNvPr id="59395" name="Text Box 3"/>
          <p:cNvSpPr txBox="1">
            <a:spLocks noChangeArrowheads="1"/>
          </p:cNvSpPr>
          <p:nvPr/>
        </p:nvSpPr>
        <p:spPr bwMode="auto">
          <a:xfrm>
            <a:off x="304800" y="1549400"/>
            <a:ext cx="8534400" cy="4494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2000">
                <a:sym typeface="Wingdings" pitchFamily="2" charset="2"/>
              </a:rPr>
              <a:t>					        </a:t>
            </a:r>
            <a:r>
              <a:rPr lang="en-US" sz="2200" b="1" u="sng">
                <a:solidFill>
                  <a:srgbClr val="000099"/>
                </a:solidFill>
                <a:sym typeface="Wingdings" pitchFamily="2" charset="2"/>
              </a:rPr>
              <a:t>Individual</a:t>
            </a:r>
            <a:r>
              <a:rPr lang="en-US" sz="2200">
                <a:solidFill>
                  <a:srgbClr val="000099"/>
                </a:solidFill>
                <a:sym typeface="Wingdings" pitchFamily="2" charset="2"/>
              </a:rPr>
              <a:t>	      </a:t>
            </a:r>
            <a:r>
              <a:rPr lang="en-US" sz="2200" b="1" u="sng">
                <a:solidFill>
                  <a:srgbClr val="000099"/>
                </a:solidFill>
                <a:sym typeface="Wingdings" pitchFamily="2" charset="2"/>
              </a:rPr>
              <a:t>Legal Entity</a:t>
            </a:r>
          </a:p>
          <a:p>
            <a:pPr>
              <a:spcBef>
                <a:spcPct val="50000"/>
              </a:spcBef>
              <a:buFont typeface="Wingdings" pitchFamily="2" charset="2"/>
              <a:buChar char="Ø"/>
            </a:pPr>
            <a:r>
              <a:rPr lang="en-US" sz="2200">
                <a:solidFill>
                  <a:srgbClr val="000099"/>
                </a:solidFill>
                <a:sym typeface="Wingdings" pitchFamily="2" charset="2"/>
              </a:rPr>
              <a:t> </a:t>
            </a:r>
            <a:r>
              <a:rPr lang="en-US" sz="2200" b="1">
                <a:solidFill>
                  <a:srgbClr val="000099"/>
                </a:solidFill>
                <a:sym typeface="Wingdings" pitchFamily="2" charset="2"/>
              </a:rPr>
              <a:t>Application for Grant of Patent		1000		 4000</a:t>
            </a:r>
          </a:p>
          <a:p>
            <a:pPr>
              <a:spcBef>
                <a:spcPct val="50000"/>
              </a:spcBef>
              <a:buFont typeface="Wingdings" pitchFamily="2" charset="2"/>
              <a:buChar char="Ø"/>
            </a:pPr>
            <a:r>
              <a:rPr lang="en-US" sz="2200" b="1">
                <a:solidFill>
                  <a:srgbClr val="000099"/>
                </a:solidFill>
              </a:rPr>
              <a:t> Request for Examination of Application	2500	            10000</a:t>
            </a:r>
          </a:p>
          <a:p>
            <a:pPr>
              <a:spcBef>
                <a:spcPct val="50000"/>
              </a:spcBef>
              <a:buFont typeface="Wingdings" pitchFamily="2" charset="2"/>
              <a:buChar char="Ø"/>
            </a:pPr>
            <a:r>
              <a:rPr lang="en-US" sz="2200" b="1">
                <a:solidFill>
                  <a:srgbClr val="000099"/>
                </a:solidFill>
              </a:rPr>
              <a:t> Request for Publication	                          2500	            10000</a:t>
            </a:r>
          </a:p>
          <a:p>
            <a:pPr>
              <a:spcBef>
                <a:spcPct val="50000"/>
              </a:spcBef>
              <a:buFont typeface="Wingdings" pitchFamily="2" charset="2"/>
              <a:buChar char="Ø"/>
            </a:pPr>
            <a:r>
              <a:rPr lang="en-US" sz="2200" b="1">
                <a:solidFill>
                  <a:srgbClr val="000099"/>
                </a:solidFill>
              </a:rPr>
              <a:t> Substitution of Applicant			  500		 2000</a:t>
            </a:r>
          </a:p>
          <a:p>
            <a:pPr>
              <a:spcBef>
                <a:spcPct val="50000"/>
              </a:spcBef>
              <a:buFont typeface="Wingdings" pitchFamily="2" charset="2"/>
              <a:buChar char="Ø"/>
            </a:pPr>
            <a:r>
              <a:rPr lang="en-US" sz="2200" b="1">
                <a:solidFill>
                  <a:srgbClr val="000099"/>
                </a:solidFill>
              </a:rPr>
              <a:t>Notice of Opposition			             1500		 6000</a:t>
            </a:r>
          </a:p>
          <a:p>
            <a:pPr>
              <a:spcBef>
                <a:spcPct val="50000"/>
              </a:spcBef>
              <a:buFont typeface="Wingdings" pitchFamily="2" charset="2"/>
              <a:buChar char="Ø"/>
            </a:pPr>
            <a:r>
              <a:rPr lang="en-US" sz="2200" b="1">
                <a:solidFill>
                  <a:srgbClr val="000099"/>
                </a:solidFill>
              </a:rPr>
              <a:t> Restoration of Lapsed Patent		      1500		 6000</a:t>
            </a:r>
          </a:p>
          <a:p>
            <a:pPr>
              <a:spcBef>
                <a:spcPct val="50000"/>
              </a:spcBef>
              <a:buFont typeface="Wingdings" pitchFamily="2" charset="2"/>
              <a:buChar char="Ø"/>
            </a:pPr>
            <a:r>
              <a:rPr lang="en-US" sz="2200" b="1">
                <a:solidFill>
                  <a:srgbClr val="000099"/>
                </a:solidFill>
              </a:rPr>
              <a:t> Renewal Fees (for 20 years)		           48000	          192000</a:t>
            </a:r>
          </a:p>
          <a:p>
            <a:pPr>
              <a:spcBef>
                <a:spcPct val="50000"/>
              </a:spcBef>
            </a:pPr>
            <a:r>
              <a:rPr lang="en-US" sz="2200" b="1">
                <a:solidFill>
                  <a:srgbClr val="000099"/>
                </a:solidFill>
              </a:rPr>
              <a:t>PS. Professional help Patent Drafting costs around 30000</a:t>
            </a:r>
          </a:p>
        </p:txBody>
      </p:sp>
      <p:sp>
        <p:nvSpPr>
          <p:cNvPr id="59396" name="Text Box 4"/>
          <p:cNvSpPr txBox="1">
            <a:spLocks noChangeArrowheads="1"/>
          </p:cNvSpPr>
          <p:nvPr/>
        </p:nvSpPr>
        <p:spPr bwMode="auto">
          <a:xfrm>
            <a:off x="5678488" y="1033463"/>
            <a:ext cx="2514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sz="2000">
                <a:solidFill>
                  <a:srgbClr val="000099"/>
                </a:solidFill>
              </a:rPr>
              <a:t>(Amount in Rupees)</a:t>
            </a:r>
          </a:p>
        </p:txBody>
      </p:sp>
      <p:sp>
        <p:nvSpPr>
          <p:cNvPr id="95237" name="AutoShape 5"/>
          <p:cNvSpPr>
            <a:spLocks noChangeArrowheads="1"/>
          </p:cNvSpPr>
          <p:nvPr/>
        </p:nvSpPr>
        <p:spPr bwMode="auto">
          <a:xfrm>
            <a:off x="8401050" y="6286500"/>
            <a:ext cx="742950" cy="571500"/>
          </a:xfrm>
          <a:custGeom>
            <a:avLst/>
            <a:gdLst>
              <a:gd name="T0" fmla="*/ 371475 w 21600"/>
              <a:gd name="T1" fmla="*/ 0 h 21600"/>
              <a:gd name="T2" fmla="*/ 108794 w 21600"/>
              <a:gd name="T3" fmla="*/ 83688 h 21600"/>
              <a:gd name="T4" fmla="*/ 0 w 21600"/>
              <a:gd name="T5" fmla="*/ 285750 h 21600"/>
              <a:gd name="T6" fmla="*/ 108794 w 21600"/>
              <a:gd name="T7" fmla="*/ 487812 h 21600"/>
              <a:gd name="T8" fmla="*/ 371475 w 21600"/>
              <a:gd name="T9" fmla="*/ 571500 h 21600"/>
              <a:gd name="T10" fmla="*/ 634156 w 21600"/>
              <a:gd name="T11" fmla="*/ 487812 h 21600"/>
              <a:gd name="T12" fmla="*/ 742950 w 21600"/>
              <a:gd name="T13" fmla="*/ 285750 h 21600"/>
              <a:gd name="T14" fmla="*/ 634156 w 21600"/>
              <a:gd name="T15" fmla="*/ 8368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855" y="10800"/>
                </a:moveTo>
                <a:cubicBezTo>
                  <a:pt x="4855" y="14083"/>
                  <a:pt x="7517" y="16745"/>
                  <a:pt x="10800" y="16745"/>
                </a:cubicBezTo>
                <a:cubicBezTo>
                  <a:pt x="14083" y="16745"/>
                  <a:pt x="16745" y="14083"/>
                  <a:pt x="16745" y="10800"/>
                </a:cubicBezTo>
                <a:cubicBezTo>
                  <a:pt x="16745" y="7517"/>
                  <a:pt x="14083" y="4855"/>
                  <a:pt x="10800" y="4855"/>
                </a:cubicBezTo>
                <a:cubicBezTo>
                  <a:pt x="7517" y="4855"/>
                  <a:pt x="4855" y="7517"/>
                  <a:pt x="4855" y="10800"/>
                </a:cubicBezTo>
                <a:close/>
              </a:path>
            </a:pathLst>
          </a:custGeom>
          <a:solidFill>
            <a:srgbClr val="FF0000"/>
          </a:solidFill>
          <a:ln w="9525">
            <a:solidFill>
              <a:srgbClr val="000000"/>
            </a:solidFill>
            <a:round/>
            <a:headEnd/>
            <a:tailEnd/>
          </a:ln>
        </p:spPr>
        <p:txBody>
          <a:bodyPr/>
          <a:lstStyle/>
          <a:p>
            <a:pPr eaLnBrk="0" hangingPunct="0"/>
            <a:endParaRPr lang="en-US" sz="500" b="1">
              <a:solidFill>
                <a:srgbClr val="333333"/>
              </a:solidFill>
            </a:endParaRPr>
          </a:p>
          <a:p>
            <a:pPr eaLnBrk="0" hangingPunct="0"/>
            <a:r>
              <a:rPr lang="en-US" sz="1200" b="1">
                <a:solidFill>
                  <a:srgbClr val="333333"/>
                </a:solidFill>
              </a:rPr>
              <a:t> </a:t>
            </a:r>
            <a:r>
              <a:rPr lang="en-US" sz="1000" b="1">
                <a:solidFill>
                  <a:srgbClr val="000099"/>
                </a:solidFill>
              </a:rPr>
              <a:t>SKM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ox(out)">
                                      <p:cBhvr>
                                        <p:cTn id="7" dur="500"/>
                                        <p:tgtEl>
                                          <p:spTgt spid="5939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9396"/>
                                        </p:tgtEl>
                                        <p:attrNameLst>
                                          <p:attrName>style.visibility</p:attrName>
                                        </p:attrNameLst>
                                      </p:cBhvr>
                                      <p:to>
                                        <p:strVal val="visible"/>
                                      </p:to>
                                    </p:set>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9395"/>
                                        </p:tgtEl>
                                        <p:attrNameLst>
                                          <p:attrName>style.visibility</p:attrName>
                                        </p:attrNameLst>
                                      </p:cBhvr>
                                      <p:to>
                                        <p:strVal val="visible"/>
                                      </p:to>
                                    </p:set>
                                    <p:animEffect transition="in" filter="wipe(up)">
                                      <p:cBhvr>
                                        <p:cTn id="14"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P spid="59395" grpId="0" autoUpdateAnimBg="0"/>
      <p:bldP spid="5939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rtlCol="0">
            <a:normAutofit fontScale="90000"/>
          </a:bodyPr>
          <a:lstStyle/>
          <a:p>
            <a:pPr fontAlgn="auto">
              <a:spcAft>
                <a:spcPts val="0"/>
              </a:spcAft>
              <a:defRPr/>
            </a:pPr>
            <a:r>
              <a:rPr lang="en-US" altLang="en-US" sz="4000" b="1" smtClean="0">
                <a:solidFill>
                  <a:srgbClr val="C00000"/>
                </a:solidFill>
                <a:cs typeface="Arial" charset="0"/>
              </a:rPr>
              <a:t>‘Trade Mark’ – Definition under the Trade Marks Act 1999</a:t>
            </a:r>
          </a:p>
        </p:txBody>
      </p:sp>
      <p:sp>
        <p:nvSpPr>
          <p:cNvPr id="7171" name="Rectangle 3"/>
          <p:cNvSpPr>
            <a:spLocks noGrp="1" noChangeArrowheads="1"/>
          </p:cNvSpPr>
          <p:nvPr>
            <p:ph idx="1"/>
          </p:nvPr>
        </p:nvSpPr>
        <p:spPr/>
        <p:txBody>
          <a:bodyPr rtlCol="0">
            <a:normAutofit/>
          </a:bodyPr>
          <a:lstStyle/>
          <a:p>
            <a:pPr fontAlgn="auto">
              <a:lnSpc>
                <a:spcPct val="80000"/>
              </a:lnSpc>
              <a:spcAft>
                <a:spcPts val="0"/>
              </a:spcAft>
              <a:buFont typeface="Wingdings" pitchFamily="2" charset="2"/>
              <a:buNone/>
              <a:defRPr/>
            </a:pPr>
            <a:endParaRPr lang="en-US" sz="1100" b="1" i="1" dirty="0" smtClean="0"/>
          </a:p>
          <a:p>
            <a:pPr fontAlgn="auto">
              <a:lnSpc>
                <a:spcPct val="80000"/>
              </a:lnSpc>
              <a:spcAft>
                <a:spcPts val="0"/>
              </a:spcAft>
              <a:buFont typeface="Wingdings" pitchFamily="2" charset="2"/>
              <a:buNone/>
              <a:defRPr/>
            </a:pPr>
            <a:r>
              <a:rPr lang="en-US" sz="900" b="1" dirty="0" smtClean="0"/>
              <a:t>	</a:t>
            </a:r>
            <a:r>
              <a:rPr lang="en-US" sz="400" b="1" dirty="0" smtClean="0"/>
              <a:t>        </a:t>
            </a:r>
          </a:p>
          <a:p>
            <a:pPr fontAlgn="auto">
              <a:lnSpc>
                <a:spcPct val="80000"/>
              </a:lnSpc>
              <a:spcAft>
                <a:spcPts val="0"/>
              </a:spcAft>
              <a:buFont typeface="Wingdings" pitchFamily="2" charset="2"/>
              <a:buNone/>
              <a:defRPr/>
            </a:pPr>
            <a:r>
              <a:rPr lang="en-US" sz="2000" b="1" dirty="0" smtClean="0">
                <a:latin typeface="Arial" charset="0"/>
              </a:rPr>
              <a:t>	</a:t>
            </a:r>
            <a:r>
              <a:rPr lang="en-US" sz="2000" b="1" dirty="0" smtClean="0">
                <a:solidFill>
                  <a:srgbClr val="002060"/>
                </a:solidFill>
                <a:latin typeface="+mj-lt"/>
              </a:rPr>
              <a:t>Trade mark means, a mark </a:t>
            </a:r>
            <a:r>
              <a:rPr lang="en-US" sz="2000" b="1" u="sng" dirty="0" smtClean="0">
                <a:solidFill>
                  <a:srgbClr val="002060"/>
                </a:solidFill>
                <a:latin typeface="+mj-lt"/>
              </a:rPr>
              <a:t>capable of being represented graphically </a:t>
            </a:r>
            <a:r>
              <a:rPr lang="en-US" sz="2000" b="1" dirty="0" smtClean="0">
                <a:solidFill>
                  <a:srgbClr val="002060"/>
                </a:solidFill>
                <a:latin typeface="+mj-lt"/>
              </a:rPr>
              <a:t>and </a:t>
            </a:r>
            <a:r>
              <a:rPr lang="en-US" sz="2000" b="1" u="sng" dirty="0" smtClean="0">
                <a:solidFill>
                  <a:srgbClr val="002060"/>
                </a:solidFill>
                <a:latin typeface="+mj-lt"/>
              </a:rPr>
              <a:t>which is capable of distinguishing </a:t>
            </a:r>
            <a:r>
              <a:rPr lang="en-US" sz="2000" b="1" dirty="0" smtClean="0">
                <a:solidFill>
                  <a:srgbClr val="002060"/>
                </a:solidFill>
                <a:latin typeface="+mj-lt"/>
              </a:rPr>
              <a:t>the goods or services of one person from those of others and may include shape of goods, their packaging and combination of colures….</a:t>
            </a:r>
          </a:p>
          <a:p>
            <a:pPr fontAlgn="auto">
              <a:lnSpc>
                <a:spcPct val="80000"/>
              </a:lnSpc>
              <a:spcAft>
                <a:spcPts val="0"/>
              </a:spcAft>
              <a:buFont typeface="Wingdings" pitchFamily="2" charset="2"/>
              <a:buNone/>
              <a:defRPr/>
            </a:pPr>
            <a:endParaRPr lang="en-US" sz="2000" b="1" dirty="0">
              <a:solidFill>
                <a:srgbClr val="002060"/>
              </a:solidFill>
              <a:latin typeface="+mj-lt"/>
            </a:endParaRPr>
          </a:p>
          <a:p>
            <a:pPr fontAlgn="auto">
              <a:lnSpc>
                <a:spcPct val="80000"/>
              </a:lnSpc>
              <a:spcAft>
                <a:spcPts val="0"/>
              </a:spcAft>
              <a:buFont typeface="Arial" pitchFamily="34" charset="0"/>
              <a:buNone/>
              <a:defRPr/>
            </a:pPr>
            <a:r>
              <a:rPr lang="en-US" sz="2000" b="1" dirty="0">
                <a:solidFill>
                  <a:srgbClr val="002060"/>
                </a:solidFill>
              </a:rPr>
              <a:t>"mark" </a:t>
            </a:r>
            <a:r>
              <a:rPr lang="en-US" sz="2000" dirty="0">
                <a:solidFill>
                  <a:srgbClr val="002060"/>
                </a:solidFill>
              </a:rPr>
              <a:t>includes a </a:t>
            </a:r>
            <a:r>
              <a:rPr lang="en-US" sz="2000" b="1" dirty="0">
                <a:solidFill>
                  <a:srgbClr val="002060"/>
                </a:solidFill>
              </a:rPr>
              <a:t>device, brand, heading, label, ticket, name, signature, word, letter, numeral, shape of goods, packaging or combination of </a:t>
            </a:r>
            <a:r>
              <a:rPr lang="en-US" sz="2000" b="1" dirty="0" err="1">
                <a:solidFill>
                  <a:srgbClr val="002060"/>
                </a:solidFill>
              </a:rPr>
              <a:t>colours</a:t>
            </a:r>
            <a:r>
              <a:rPr lang="en-US" sz="2000" b="1" dirty="0">
                <a:solidFill>
                  <a:srgbClr val="002060"/>
                </a:solidFill>
              </a:rPr>
              <a:t> </a:t>
            </a:r>
            <a:r>
              <a:rPr lang="en-US" sz="2000" dirty="0">
                <a:solidFill>
                  <a:srgbClr val="002060"/>
                </a:solidFill>
              </a:rPr>
              <a:t>or</a:t>
            </a:r>
            <a:r>
              <a:rPr lang="en-US" sz="2000" b="1" dirty="0">
                <a:solidFill>
                  <a:srgbClr val="002060"/>
                </a:solidFill>
              </a:rPr>
              <a:t> any combination thereof</a:t>
            </a:r>
            <a:r>
              <a:rPr lang="en-US" sz="2000" dirty="0">
                <a:solidFill>
                  <a:srgbClr val="002060"/>
                </a:solidFill>
              </a:rPr>
              <a:t>;</a:t>
            </a:r>
          </a:p>
          <a:p>
            <a:pPr fontAlgn="auto">
              <a:lnSpc>
                <a:spcPct val="80000"/>
              </a:lnSpc>
              <a:spcAft>
                <a:spcPts val="0"/>
              </a:spcAft>
              <a:buFont typeface="Wingdings" pitchFamily="2" charset="2"/>
              <a:buNone/>
              <a:defRPr/>
            </a:pPr>
            <a:r>
              <a:rPr lang="en-US" sz="2000" b="1" dirty="0" smtClean="0">
                <a:solidFill>
                  <a:srgbClr val="002060"/>
                </a:solidFill>
                <a:latin typeface="+mj-lt"/>
              </a:rPr>
              <a:t/>
            </a:r>
            <a:br>
              <a:rPr lang="en-US" sz="2000" b="1" dirty="0" smtClean="0">
                <a:solidFill>
                  <a:srgbClr val="002060"/>
                </a:solidFill>
                <a:latin typeface="+mj-lt"/>
              </a:rPr>
            </a:br>
            <a:endParaRPr lang="en-US" sz="400" b="1" dirty="0" smtClean="0">
              <a:solidFill>
                <a:srgbClr val="002060"/>
              </a:solidFill>
              <a:latin typeface="+mj-lt"/>
            </a:endParaRPr>
          </a:p>
          <a:p>
            <a:pPr algn="r" fontAlgn="auto">
              <a:lnSpc>
                <a:spcPct val="80000"/>
              </a:lnSpc>
              <a:spcAft>
                <a:spcPts val="0"/>
              </a:spcAft>
              <a:buFont typeface="Wingdings" pitchFamily="2" charset="2"/>
              <a:buNone/>
              <a:defRPr/>
            </a:pPr>
            <a:r>
              <a:rPr lang="en-US" sz="1600" dirty="0" smtClean="0">
                <a:solidFill>
                  <a:srgbClr val="002060"/>
                </a:solidFill>
                <a:latin typeface="+mj-lt"/>
              </a:rPr>
              <a:t>[S. 2 (1) (</a:t>
            </a:r>
            <a:r>
              <a:rPr lang="en-US" sz="1600" dirty="0" err="1" smtClean="0">
                <a:solidFill>
                  <a:srgbClr val="002060"/>
                </a:solidFill>
                <a:latin typeface="+mj-lt"/>
              </a:rPr>
              <a:t>zb</a:t>
            </a:r>
            <a:r>
              <a:rPr lang="en-US" sz="1600" dirty="0" smtClean="0">
                <a:solidFill>
                  <a:srgbClr val="002060"/>
                </a:solidFill>
                <a:latin typeface="+mj-lt"/>
              </a:rPr>
              <a:t>) Trade Marks Act 1999]</a:t>
            </a:r>
          </a:p>
        </p:txBody>
      </p:sp>
      <p:pic>
        <p:nvPicPr>
          <p:cNvPr id="40964" name="Picture 4" descr="250px-Mercedes_logo">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1003300"/>
            <a:ext cx="838200"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11" descr="Hershey Kis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7163" y="762000"/>
            <a:ext cx="19812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12" descr="toyota"/>
          <p:cNvPicPr>
            <a:picLocks noChangeAspect="1" noChangeArrowheads="1"/>
          </p:cNvPicPr>
          <p:nvPr/>
        </p:nvPicPr>
        <p:blipFill>
          <a:blip r:embed="rId6" cstate="print">
            <a:extLst>
              <a:ext uri="{28A0092B-C50C-407E-A947-70E740481C1C}">
                <a14:useLocalDpi xmlns:a14="http://schemas.microsoft.com/office/drawing/2010/main" xmlns="" val="0"/>
              </a:ext>
            </a:extLst>
          </a:blip>
          <a:srcRect t="62364"/>
          <a:stretch>
            <a:fillRect/>
          </a:stretch>
        </p:blipFill>
        <p:spPr bwMode="auto">
          <a:xfrm>
            <a:off x="2438400" y="5724525"/>
            <a:ext cx="144780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TextBox 1"/>
          <p:cNvSpPr txBox="1">
            <a:spLocks noChangeArrowheads="1"/>
          </p:cNvSpPr>
          <p:nvPr/>
        </p:nvSpPr>
        <p:spPr bwMode="auto">
          <a:xfrm>
            <a:off x="153988" y="5922963"/>
            <a:ext cx="1747837"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1"/>
            <a:r>
              <a:rPr lang="en-US" sz="1900"/>
              <a:t>JUST DO IT.</a:t>
            </a:r>
          </a:p>
        </p:txBody>
      </p:sp>
      <p:pic>
        <p:nvPicPr>
          <p:cNvPr id="40968" name="Picture 10" descr="amazo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24400" y="5813425"/>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11" descr="mastercard"/>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85063" y="5740400"/>
            <a:ext cx="1219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10" descr="logo%20quantas%20carre"/>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72400" y="928688"/>
            <a:ext cx="6461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6"/>
          <p:cNvPicPr>
            <a:picLocks noChangeAspect="1" noChangeArrowheads="1"/>
          </p:cNvPicPr>
          <p:nvPr/>
        </p:nvPicPr>
        <p:blipFill>
          <a:blip r:embed="rId10" cstate="print">
            <a:extLst>
              <a:ext uri="{28A0092B-C50C-407E-A947-70E740481C1C}">
                <a14:useLocalDpi xmlns:a14="http://schemas.microsoft.com/office/drawing/2010/main" xmlns="" val="0"/>
              </a:ext>
            </a:extLst>
          </a:blip>
          <a:srcRect l="46880" t="34589" r="39450" b="48364"/>
          <a:stretch>
            <a:fillRect/>
          </a:stretch>
        </p:blipFill>
        <p:spPr bwMode="auto">
          <a:xfrm>
            <a:off x="423863" y="4410075"/>
            <a:ext cx="1252537"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l="20790" t="28690" r="70264" b="60722"/>
          <a:stretch>
            <a:fillRect/>
          </a:stretch>
        </p:blipFill>
        <p:spPr bwMode="auto">
          <a:xfrm>
            <a:off x="4267200" y="4286250"/>
            <a:ext cx="1282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3" name="Picture 6" descr="Mark Image"/>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767388" y="4773613"/>
            <a:ext cx="2651125"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304800"/>
            <a:ext cx="7772400" cy="1143000"/>
          </a:xfrm>
        </p:spPr>
        <p:txBody>
          <a:bodyPr/>
          <a:lstStyle/>
          <a:p>
            <a:r>
              <a:rPr lang="en-US" sz="3200" smtClean="0"/>
              <a:t>DUTIES OF PATENTEE</a:t>
            </a:r>
          </a:p>
        </p:txBody>
      </p:sp>
      <p:sp>
        <p:nvSpPr>
          <p:cNvPr id="96259" name="Rectangle 3"/>
          <p:cNvSpPr>
            <a:spLocks noGrp="1" noChangeArrowheads="1"/>
          </p:cNvSpPr>
          <p:nvPr>
            <p:ph type="body" idx="1"/>
          </p:nvPr>
        </p:nvSpPr>
        <p:spPr>
          <a:xfrm>
            <a:off x="381000" y="1600200"/>
            <a:ext cx="8763000" cy="4648200"/>
          </a:xfrm>
        </p:spPr>
        <p:txBody>
          <a:bodyPr/>
          <a:lstStyle/>
          <a:p>
            <a:pPr>
              <a:lnSpc>
                <a:spcPct val="110000"/>
              </a:lnSpc>
            </a:pPr>
            <a:r>
              <a:rPr lang="en-US" sz="2400" b="1" smtClean="0"/>
              <a:t>Maintenance of the patent</a:t>
            </a:r>
          </a:p>
          <a:p>
            <a:pPr>
              <a:lnSpc>
                <a:spcPct val="110000"/>
              </a:lnSpc>
              <a:buClr>
                <a:srgbClr val="C61300"/>
              </a:buClr>
              <a:buFont typeface="Wingdings" pitchFamily="2" charset="2"/>
              <a:buChar char="v"/>
            </a:pPr>
            <a:r>
              <a:rPr lang="en-US" sz="2400" b="1" smtClean="0">
                <a:solidFill>
                  <a:srgbClr val="C61300"/>
                </a:solidFill>
              </a:rPr>
              <a:t>Pay renewal fees </a:t>
            </a:r>
          </a:p>
          <a:p>
            <a:pPr>
              <a:lnSpc>
                <a:spcPct val="110000"/>
              </a:lnSpc>
              <a:buClr>
                <a:srgbClr val="C61300"/>
              </a:buClr>
              <a:buFont typeface="Wingdings" pitchFamily="2" charset="2"/>
              <a:buChar char="v"/>
            </a:pPr>
            <a:r>
              <a:rPr lang="en-US" sz="2400" b="1" smtClean="0">
                <a:solidFill>
                  <a:srgbClr val="C61300"/>
                </a:solidFill>
              </a:rPr>
              <a:t>Every  year till the end of the term</a:t>
            </a:r>
          </a:p>
          <a:p>
            <a:pPr>
              <a:lnSpc>
                <a:spcPct val="110000"/>
              </a:lnSpc>
              <a:buClr>
                <a:srgbClr val="C61300"/>
              </a:buClr>
              <a:buFont typeface="Wingdings" pitchFamily="2" charset="2"/>
              <a:buChar char="v"/>
            </a:pPr>
            <a:r>
              <a:rPr lang="en-US" sz="2400" b="1" smtClean="0">
                <a:solidFill>
                  <a:srgbClr val="C61300"/>
                </a:solidFill>
              </a:rPr>
              <a:t>Time limit: before end of the preceeding year ( 6 months extn. Available )</a:t>
            </a:r>
          </a:p>
          <a:p>
            <a:pPr>
              <a:lnSpc>
                <a:spcPct val="110000"/>
              </a:lnSpc>
            </a:pPr>
            <a:r>
              <a:rPr lang="en-US" sz="2400" b="1" smtClean="0"/>
              <a:t>Working of the patents:</a:t>
            </a:r>
          </a:p>
          <a:p>
            <a:pPr>
              <a:lnSpc>
                <a:spcPct val="110000"/>
              </a:lnSpc>
              <a:buClr>
                <a:srgbClr val="008600"/>
              </a:buClr>
              <a:buFont typeface="Wingdings" pitchFamily="2" charset="2"/>
              <a:buChar char="v"/>
            </a:pPr>
            <a:r>
              <a:rPr lang="en-US" sz="2400" b="1" smtClean="0">
                <a:solidFill>
                  <a:srgbClr val="008600"/>
                </a:solidFill>
              </a:rPr>
              <a:t>Inventions are to be worked in India on commercial scale</a:t>
            </a:r>
          </a:p>
          <a:p>
            <a:pPr>
              <a:lnSpc>
                <a:spcPct val="110000"/>
              </a:lnSpc>
              <a:buClr>
                <a:srgbClr val="008600"/>
              </a:buClr>
              <a:buFont typeface="Wingdings" pitchFamily="2" charset="2"/>
              <a:buChar char="v"/>
            </a:pPr>
            <a:r>
              <a:rPr lang="en-US" sz="2400" b="1" smtClean="0">
                <a:solidFill>
                  <a:srgbClr val="008600"/>
                </a:solidFill>
              </a:rPr>
              <a:t>Failing which compulsory licence may be issued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Shape 264"/>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7800" y="198438"/>
            <a:ext cx="8178800" cy="646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Shape 265"/>
          <p:cNvSpPr txBox="1">
            <a:spLocks noChangeArrowheads="1"/>
          </p:cNvSpPr>
          <p:nvPr/>
        </p:nvSpPr>
        <p:spPr bwMode="auto">
          <a:xfrm>
            <a:off x="0" y="36513"/>
            <a:ext cx="9144000" cy="102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500" b="1">
                <a:solidFill>
                  <a:srgbClr val="FFD600"/>
                </a:solidFill>
                <a:latin typeface="Open Sans"/>
                <a:ea typeface="Open Sans"/>
                <a:cs typeface="Open Sans"/>
                <a:sym typeface="Open Sans"/>
              </a:rPr>
              <a:t>Patent Infringement </a:t>
            </a:r>
          </a:p>
        </p:txBody>
      </p:sp>
      <p:sp>
        <p:nvSpPr>
          <p:cNvPr id="97284" name="Shape 266"/>
          <p:cNvSpPr txBox="1">
            <a:spLocks noChangeArrowheads="1"/>
          </p:cNvSpPr>
          <p:nvPr/>
        </p:nvSpPr>
        <p:spPr bwMode="auto">
          <a:xfrm>
            <a:off x="1371600" y="1338263"/>
            <a:ext cx="6705600" cy="508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lstStyle>
            <a:lvl1pPr marL="457200" indent="-4191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1000"/>
              </a:spcAft>
              <a:buClr>
                <a:srgbClr val="E28F38"/>
              </a:buClr>
              <a:buSzPct val="100000"/>
              <a:buFont typeface="Open Sans"/>
              <a:buAutoNum type="arabicPeriod"/>
            </a:pPr>
            <a:r>
              <a:rPr lang="en-US" sz="3000">
                <a:solidFill>
                  <a:srgbClr val="E28F38"/>
                </a:solidFill>
                <a:latin typeface="Open Sans"/>
                <a:ea typeface="Open Sans"/>
                <a:cs typeface="Open Sans"/>
                <a:sym typeface="Open Sans"/>
              </a:rPr>
              <a:t>Demand the infringer stop &amp; pay damages for past infringement</a:t>
            </a:r>
          </a:p>
          <a:p>
            <a:pPr>
              <a:spcBef>
                <a:spcPts val="1000"/>
              </a:spcBef>
              <a:spcAft>
                <a:spcPts val="1000"/>
              </a:spcAft>
              <a:buClr>
                <a:srgbClr val="E28F38"/>
              </a:buClr>
              <a:buSzPct val="100000"/>
              <a:buFont typeface="Open Sans"/>
              <a:buAutoNum type="arabicPeriod"/>
            </a:pPr>
            <a:r>
              <a:rPr lang="en-US" sz="3000">
                <a:solidFill>
                  <a:srgbClr val="E28F38"/>
                </a:solidFill>
                <a:latin typeface="Open Sans"/>
                <a:ea typeface="Open Sans"/>
                <a:cs typeface="Open Sans"/>
                <a:sym typeface="Open Sans"/>
              </a:rPr>
              <a:t>Offer a “Royalty”</a:t>
            </a:r>
          </a:p>
          <a:p>
            <a:pPr>
              <a:spcAft>
                <a:spcPts val="1000"/>
              </a:spcAft>
              <a:buClr>
                <a:srgbClr val="E28F38"/>
              </a:buClr>
              <a:buSzPct val="100000"/>
              <a:buFont typeface="Open Sans"/>
              <a:buAutoNum type="arabicPeriod"/>
            </a:pPr>
            <a:r>
              <a:rPr lang="en-US" sz="3000">
                <a:solidFill>
                  <a:srgbClr val="E28F38"/>
                </a:solidFill>
                <a:latin typeface="Open Sans"/>
                <a:ea typeface="Open Sans"/>
                <a:cs typeface="Open Sans"/>
                <a:sym typeface="Open Sans"/>
              </a:rPr>
              <a:t>Ignore the infringement or postpone action</a:t>
            </a:r>
          </a:p>
          <a:p>
            <a:pPr>
              <a:buClr>
                <a:srgbClr val="E28F38"/>
              </a:buClr>
              <a:buSzPct val="100000"/>
              <a:buFont typeface="Open Sans"/>
              <a:buAutoNum type="arabicPeriod"/>
            </a:pPr>
            <a:r>
              <a:rPr lang="en-US" sz="3000">
                <a:solidFill>
                  <a:srgbClr val="E28F38"/>
                </a:solidFill>
                <a:latin typeface="Open Sans"/>
                <a:ea typeface="Open Sans"/>
                <a:cs typeface="Open Sans"/>
                <a:sym typeface="Open Sans"/>
              </a:rPr>
              <a:t>File a patent infringement lawsuit in federal court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Shape 303" descr="cash1.png"/>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28825" y="3835400"/>
            <a:ext cx="1812925" cy="241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Shape 304"/>
          <p:cNvSpPr txBox="1">
            <a:spLocks noChangeArrowheads="1"/>
          </p:cNvSpPr>
          <p:nvPr/>
        </p:nvSpPr>
        <p:spPr bwMode="auto">
          <a:xfrm>
            <a:off x="4763" y="3398838"/>
            <a:ext cx="9144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400" b="1">
                <a:solidFill>
                  <a:srgbClr val="FFD600"/>
                </a:solidFill>
                <a:latin typeface="Open Sans"/>
                <a:ea typeface="Open Sans"/>
                <a:cs typeface="Open Sans"/>
                <a:sym typeface="Open Sans"/>
              </a:rPr>
              <a:t>Alternatives To Litigation</a:t>
            </a:r>
          </a:p>
        </p:txBody>
      </p:sp>
      <p:sp>
        <p:nvSpPr>
          <p:cNvPr id="305" name="Shape 305"/>
          <p:cNvSpPr txBox="1"/>
          <p:nvPr/>
        </p:nvSpPr>
        <p:spPr>
          <a:xfrm>
            <a:off x="4303713" y="4514850"/>
            <a:ext cx="4479925" cy="3076575"/>
          </a:xfrm>
          <a:prstGeom prst="rect">
            <a:avLst/>
          </a:prstGeom>
          <a:noFill/>
          <a:ln>
            <a:noFill/>
          </a:ln>
        </p:spPr>
        <p:txBody>
          <a:bodyPr lIns="91425" tIns="91425" rIns="91425" bIns="91425"/>
          <a:lstStyle/>
          <a:p>
            <a:pPr marL="457200" indent="-381000" fontAlgn="auto">
              <a:spcBef>
                <a:spcPts val="0"/>
              </a:spcBef>
              <a:spcAft>
                <a:spcPts val="0"/>
              </a:spcAft>
              <a:buClr>
                <a:srgbClr val="E28F38"/>
              </a:buClr>
              <a:buSzPct val="100000"/>
              <a:buFont typeface="Open Sans"/>
              <a:buChar char="●"/>
              <a:defRPr/>
            </a:pPr>
            <a:r>
              <a:rPr lang="en" sz="2000">
                <a:solidFill>
                  <a:srgbClr val="E28F38"/>
                </a:solidFill>
                <a:latin typeface="Open Sans"/>
                <a:ea typeface="Open Sans"/>
                <a:cs typeface="Open Sans"/>
                <a:sym typeface="Open Sans"/>
              </a:rPr>
              <a:t>Litigations are costly, timely, &amp; disruptive</a:t>
            </a:r>
          </a:p>
          <a:p>
            <a:pPr fontAlgn="auto">
              <a:spcBef>
                <a:spcPts val="0"/>
              </a:spcBef>
              <a:spcAft>
                <a:spcPts val="0"/>
              </a:spcAft>
              <a:defRPr/>
            </a:pPr>
            <a:endParaRPr sz="2000">
              <a:solidFill>
                <a:srgbClr val="E28F38"/>
              </a:solidFill>
              <a:latin typeface="Open Sans"/>
              <a:ea typeface="Open Sans"/>
              <a:cs typeface="Open Sans"/>
              <a:sym typeface="Open Sans"/>
            </a:endParaRPr>
          </a:p>
          <a:p>
            <a:pPr marL="457200" indent="-381000" fontAlgn="auto">
              <a:spcBef>
                <a:spcPts val="0"/>
              </a:spcBef>
              <a:spcAft>
                <a:spcPts val="0"/>
              </a:spcAft>
              <a:buClr>
                <a:srgbClr val="E28F38"/>
              </a:buClr>
              <a:buSzPct val="100000"/>
              <a:buFont typeface="Open Sans"/>
              <a:buChar char="●"/>
              <a:defRPr/>
            </a:pPr>
            <a:r>
              <a:rPr lang="en" sz="2000">
                <a:solidFill>
                  <a:srgbClr val="E28F38"/>
                </a:solidFill>
                <a:latin typeface="Open Sans"/>
                <a:ea typeface="Open Sans"/>
                <a:cs typeface="Open Sans"/>
                <a:sym typeface="Open Sans"/>
              </a:rPr>
              <a:t>Alternative dispute resolutions (ADR) include </a:t>
            </a:r>
            <a:r>
              <a:rPr lang="en" sz="2000" b="1" u="sng">
                <a:solidFill>
                  <a:srgbClr val="E28F38"/>
                </a:solidFill>
                <a:latin typeface="Open Sans"/>
                <a:ea typeface="Open Sans"/>
                <a:cs typeface="Open Sans"/>
                <a:sym typeface="Open Sans"/>
              </a:rPr>
              <a:t>Mediation</a:t>
            </a:r>
            <a:r>
              <a:rPr lang="en" sz="2000">
                <a:solidFill>
                  <a:srgbClr val="E28F38"/>
                </a:solidFill>
                <a:latin typeface="Open Sans"/>
                <a:ea typeface="Open Sans"/>
                <a:cs typeface="Open Sans"/>
                <a:sym typeface="Open Sans"/>
              </a:rPr>
              <a:t> &amp; </a:t>
            </a:r>
            <a:r>
              <a:rPr lang="en" sz="2000" b="1" u="sng">
                <a:solidFill>
                  <a:srgbClr val="E28F38"/>
                </a:solidFill>
                <a:latin typeface="Open Sans"/>
                <a:ea typeface="Open Sans"/>
                <a:cs typeface="Open Sans"/>
                <a:sym typeface="Open Sans"/>
              </a:rPr>
              <a:t>Arbitration</a:t>
            </a:r>
          </a:p>
          <a:p>
            <a:pPr fontAlgn="auto">
              <a:spcBef>
                <a:spcPts val="0"/>
              </a:spcBef>
              <a:spcAft>
                <a:spcPts val="0"/>
              </a:spcAft>
              <a:defRPr/>
            </a:pPr>
            <a:endParaRPr sz="2000" b="1">
              <a:solidFill>
                <a:srgbClr val="E28F38"/>
              </a:solidFill>
              <a:latin typeface="Open Sans"/>
              <a:ea typeface="Open Sans"/>
              <a:cs typeface="Open Sans"/>
              <a:sym typeface="Open Sans"/>
            </a:endParaRPr>
          </a:p>
        </p:txBody>
      </p:sp>
      <p:sp>
        <p:nvSpPr>
          <p:cNvPr id="98309" name="Shape 272"/>
          <p:cNvSpPr txBox="1">
            <a:spLocks noChangeArrowheads="1"/>
          </p:cNvSpPr>
          <p:nvPr/>
        </p:nvSpPr>
        <p:spPr bwMode="auto">
          <a:xfrm>
            <a:off x="292100" y="2065338"/>
            <a:ext cx="3670300" cy="220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E28F38"/>
                </a:solidFill>
                <a:latin typeface="Open Sans"/>
                <a:ea typeface="Open Sans"/>
                <a:cs typeface="Open Sans"/>
                <a:sym typeface="Open Sans"/>
              </a:rPr>
              <a:t>If the objective is to stop a competitor from offering a product that infringes one’s patent.</a:t>
            </a:r>
            <a:r>
              <a:rPr lang="en-US">
                <a:solidFill>
                  <a:srgbClr val="E28F38"/>
                </a:solidFill>
              </a:rPr>
              <a:t> </a:t>
            </a:r>
          </a:p>
        </p:txBody>
      </p:sp>
      <p:sp>
        <p:nvSpPr>
          <p:cNvPr id="98310" name="Shape 273"/>
          <p:cNvSpPr txBox="1">
            <a:spLocks noChangeArrowheads="1"/>
          </p:cNvSpPr>
          <p:nvPr/>
        </p:nvSpPr>
        <p:spPr bwMode="auto">
          <a:xfrm>
            <a:off x="550863" y="660400"/>
            <a:ext cx="300037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000" b="1" dirty="0">
                <a:solidFill>
                  <a:srgbClr val="FFD600"/>
                </a:solidFill>
                <a:latin typeface="Open Sans"/>
                <a:ea typeface="Open Sans"/>
                <a:cs typeface="Open Sans"/>
                <a:sym typeface="Open Sans"/>
              </a:rPr>
              <a:t>Litigation</a:t>
            </a:r>
          </a:p>
        </p:txBody>
      </p:sp>
      <p:sp>
        <p:nvSpPr>
          <p:cNvPr id="98311" name="Shape 274"/>
          <p:cNvSpPr txBox="1">
            <a:spLocks noChangeArrowheads="1"/>
          </p:cNvSpPr>
          <p:nvPr/>
        </p:nvSpPr>
        <p:spPr bwMode="auto">
          <a:xfrm>
            <a:off x="5267325" y="660400"/>
            <a:ext cx="300037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000" b="1">
                <a:solidFill>
                  <a:srgbClr val="FFD600"/>
                </a:solidFill>
                <a:latin typeface="Open Sans"/>
                <a:ea typeface="Open Sans"/>
                <a:cs typeface="Open Sans"/>
                <a:sym typeface="Open Sans"/>
              </a:rPr>
              <a:t>Licensing</a:t>
            </a:r>
          </a:p>
        </p:txBody>
      </p:sp>
      <p:sp>
        <p:nvSpPr>
          <p:cNvPr id="98312" name="Shape 275"/>
          <p:cNvSpPr txBox="1">
            <a:spLocks noChangeArrowheads="1"/>
          </p:cNvSpPr>
          <p:nvPr/>
        </p:nvSpPr>
        <p:spPr bwMode="auto">
          <a:xfrm>
            <a:off x="3956050" y="660400"/>
            <a:ext cx="906463"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4000" b="1" i="1">
                <a:solidFill>
                  <a:srgbClr val="FFD600"/>
                </a:solidFill>
                <a:latin typeface="Open Sans"/>
                <a:ea typeface="Open Sans"/>
                <a:cs typeface="Open Sans"/>
                <a:sym typeface="Open Sans"/>
              </a:rPr>
              <a:t>vs</a:t>
            </a:r>
          </a:p>
        </p:txBody>
      </p:sp>
      <p:sp>
        <p:nvSpPr>
          <p:cNvPr id="98313" name="Shape 276"/>
          <p:cNvSpPr txBox="1">
            <a:spLocks noChangeArrowheads="1"/>
          </p:cNvSpPr>
          <p:nvPr/>
        </p:nvSpPr>
        <p:spPr bwMode="auto">
          <a:xfrm>
            <a:off x="4932363" y="2436813"/>
            <a:ext cx="3670300" cy="170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91425" rIns="91425" bIns="91425"/>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buClr>
                <a:srgbClr val="000000"/>
              </a:buClr>
              <a:buSzPct val="46000"/>
              <a:buFont typeface="Arial" pitchFamily="34" charset="0"/>
              <a:buNone/>
            </a:pPr>
            <a:r>
              <a:rPr lang="en-US">
                <a:solidFill>
                  <a:srgbClr val="E28F38"/>
                </a:solidFill>
                <a:latin typeface="Open Sans"/>
                <a:ea typeface="Open Sans"/>
                <a:cs typeface="Open Sans"/>
                <a:sym typeface="Open Sans"/>
              </a:rPr>
              <a:t>If the objective is to obtain royalty for the use of one’s invention.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304800" y="244475"/>
            <a:ext cx="8305800" cy="1203325"/>
          </a:xfrm>
        </p:spPr>
        <p:txBody>
          <a:bodyPr/>
          <a:lstStyle/>
          <a:p>
            <a:r>
              <a:rPr lang="en-US" sz="4000" smtClean="0"/>
              <a:t>Trade-Related Aspects of Intellectual Property Rights(TRIPS) in the World Trade Organization </a:t>
            </a:r>
            <a:r>
              <a:rPr lang="en-US" sz="4000" b="1" smtClean="0"/>
              <a:t>Compliance</a:t>
            </a:r>
          </a:p>
        </p:txBody>
      </p:sp>
      <p:sp>
        <p:nvSpPr>
          <p:cNvPr id="99331" name="Content Placeholder 2"/>
          <p:cNvSpPr>
            <a:spLocks noGrp="1"/>
          </p:cNvSpPr>
          <p:nvPr>
            <p:ph idx="1"/>
          </p:nvPr>
        </p:nvSpPr>
        <p:spPr>
          <a:xfrm>
            <a:off x="381000" y="1676400"/>
            <a:ext cx="8382000" cy="4708525"/>
          </a:xfrm>
        </p:spPr>
        <p:txBody>
          <a:bodyPr/>
          <a:lstStyle/>
          <a:p>
            <a:r>
              <a:rPr lang="en-US" sz="2400" smtClean="0"/>
              <a:t>Agreement enhanced the protection and enforcement of IPRs to the level of solemn international commitment. </a:t>
            </a:r>
          </a:p>
          <a:p>
            <a:endParaRPr lang="en-US" sz="2400" smtClean="0"/>
          </a:p>
          <a:p>
            <a:r>
              <a:rPr lang="en-US" sz="2200" smtClean="0"/>
              <a:t>India is a signatory of TRIPs Agreement in the Uruguay Round agreement of 1995 and hence, the government has initiated action to bring in the requisite changes. </a:t>
            </a:r>
          </a:p>
          <a:p>
            <a:endParaRPr lang="en-US" sz="2200" smtClean="0"/>
          </a:p>
          <a:p>
            <a:pPr algn="just">
              <a:lnSpc>
                <a:spcPct val="140000"/>
              </a:lnSpc>
            </a:pPr>
            <a:r>
              <a:rPr lang="en-US" sz="2200" smtClean="0"/>
              <a:t>In the last few years, India has enacted fully TRIPs-compliant Trademarks Act, Copyright Act, Designs Registration Act, Geographical Indications Act and Protection of Layouts for Integrated Circuits Act. </a:t>
            </a:r>
          </a:p>
          <a:p>
            <a:pPr>
              <a:lnSpc>
                <a:spcPct val="90000"/>
              </a:lnSpc>
            </a:pP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REFLEC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676400"/>
            <a:ext cx="2971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3581400" y="3276600"/>
            <a:ext cx="5562600" cy="311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spcBef>
                <a:spcPct val="50000"/>
              </a:spcBef>
            </a:pPr>
            <a:r>
              <a:rPr lang="en-US">
                <a:solidFill>
                  <a:srgbClr val="FF3300"/>
                </a:solidFill>
                <a:latin typeface="Comic Sans MS" pitchFamily="66" charset="0"/>
              </a:rPr>
              <a:t>Status:</a:t>
            </a:r>
            <a:r>
              <a:rPr lang="en-US">
                <a:latin typeface="Comic Sans MS" pitchFamily="66" charset="0"/>
              </a:rPr>
              <a:t>  An int’l intergovernmental organization</a:t>
            </a:r>
          </a:p>
          <a:p>
            <a:pPr eaLnBrk="0" hangingPunct="0">
              <a:spcBef>
                <a:spcPct val="50000"/>
              </a:spcBef>
            </a:pPr>
            <a:r>
              <a:rPr lang="en-US">
                <a:solidFill>
                  <a:srgbClr val="FF3300"/>
                </a:solidFill>
                <a:latin typeface="Comic Sans MS" pitchFamily="66" charset="0"/>
              </a:rPr>
              <a:t>Member States:</a:t>
            </a:r>
            <a:r>
              <a:rPr lang="en-US">
                <a:latin typeface="Comic Sans MS" pitchFamily="66" charset="0"/>
              </a:rPr>
              <a:t> 183 </a:t>
            </a:r>
          </a:p>
          <a:p>
            <a:pPr eaLnBrk="0" hangingPunct="0">
              <a:spcBef>
                <a:spcPct val="50000"/>
              </a:spcBef>
            </a:pPr>
            <a:r>
              <a:rPr lang="en-US">
                <a:solidFill>
                  <a:srgbClr val="FF3300"/>
                </a:solidFill>
                <a:latin typeface="Comic Sans MS" pitchFamily="66" charset="0"/>
              </a:rPr>
              <a:t>Staff:</a:t>
            </a:r>
            <a:r>
              <a:rPr lang="en-US">
                <a:latin typeface="Comic Sans MS" pitchFamily="66" charset="0"/>
              </a:rPr>
              <a:t>  915 from 94 countries</a:t>
            </a:r>
          </a:p>
          <a:p>
            <a:pPr eaLnBrk="0" hangingPunct="0">
              <a:spcBef>
                <a:spcPct val="50000"/>
              </a:spcBef>
            </a:pPr>
            <a:r>
              <a:rPr lang="en-US">
                <a:solidFill>
                  <a:srgbClr val="FF3300"/>
                </a:solidFill>
                <a:latin typeface="Comic Sans MS" pitchFamily="66" charset="0"/>
              </a:rPr>
              <a:t>Treaties Administered:</a:t>
            </a:r>
            <a:r>
              <a:rPr lang="en-US">
                <a:latin typeface="Comic Sans MS" pitchFamily="66" charset="0"/>
              </a:rPr>
              <a:t> 24</a:t>
            </a:r>
          </a:p>
          <a:p>
            <a:pPr eaLnBrk="0" hangingPunct="0">
              <a:spcBef>
                <a:spcPct val="50000"/>
              </a:spcBef>
            </a:pPr>
            <a:r>
              <a:rPr lang="en-US">
                <a:solidFill>
                  <a:srgbClr val="FF3300"/>
                </a:solidFill>
                <a:latin typeface="Comic Sans MS" pitchFamily="66" charset="0"/>
              </a:rPr>
              <a:t>Decisions by:</a:t>
            </a:r>
            <a:r>
              <a:rPr lang="en-US">
                <a:solidFill>
                  <a:srgbClr val="00FF00"/>
                </a:solidFill>
                <a:latin typeface="Comic Sans MS" pitchFamily="66" charset="0"/>
              </a:rPr>
              <a:t>  </a:t>
            </a:r>
            <a:r>
              <a:rPr lang="en-US">
                <a:latin typeface="Comic Sans MS" pitchFamily="66" charset="0"/>
              </a:rPr>
              <a:t>GA, CC, WIPO Conference</a:t>
            </a:r>
          </a:p>
          <a:p>
            <a:pPr eaLnBrk="0" hangingPunct="0">
              <a:spcBef>
                <a:spcPct val="50000"/>
              </a:spcBef>
            </a:pPr>
            <a:r>
              <a:rPr lang="en-US">
                <a:solidFill>
                  <a:srgbClr val="FF3300"/>
                </a:solidFill>
                <a:latin typeface="Comic Sans MS" pitchFamily="66" charset="0"/>
              </a:rPr>
              <a:t>Guiding Principles:</a:t>
            </a:r>
            <a:r>
              <a:rPr lang="en-US">
                <a:latin typeface="Comic Sans MS" pitchFamily="66" charset="0"/>
              </a:rPr>
              <a:t>  Transparency, Accountability,</a:t>
            </a:r>
            <a:br>
              <a:rPr lang="en-US">
                <a:latin typeface="Comic Sans MS" pitchFamily="66" charset="0"/>
              </a:rPr>
            </a:br>
            <a:r>
              <a:rPr lang="en-US">
                <a:latin typeface="Comic Sans MS" pitchFamily="66" charset="0"/>
              </a:rPr>
              <a:t>                               Consensus</a:t>
            </a:r>
          </a:p>
          <a:p>
            <a:pPr eaLnBrk="0" hangingPunct="0">
              <a:spcBef>
                <a:spcPct val="50000"/>
              </a:spcBef>
            </a:pPr>
            <a:endParaRPr lang="en-US">
              <a:latin typeface="Comic Sans MS" pitchFamily="66" charset="0"/>
            </a:endParaRPr>
          </a:p>
        </p:txBody>
      </p:sp>
      <p:sp>
        <p:nvSpPr>
          <p:cNvPr id="100356" name="Text Box 4"/>
          <p:cNvSpPr txBox="1">
            <a:spLocks noChangeArrowheads="1"/>
          </p:cNvSpPr>
          <p:nvPr/>
        </p:nvSpPr>
        <p:spPr bwMode="auto">
          <a:xfrm>
            <a:off x="3429000" y="1752600"/>
            <a:ext cx="5562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spcBef>
                <a:spcPct val="50000"/>
              </a:spcBef>
            </a:pPr>
            <a:r>
              <a:rPr lang="en-US" sz="2000">
                <a:latin typeface="Comic Sans MS" pitchFamily="66" charset="0"/>
              </a:rPr>
              <a:t>To promote the protection of IP rights</a:t>
            </a:r>
            <a:br>
              <a:rPr lang="en-US" sz="2000">
                <a:latin typeface="Comic Sans MS" pitchFamily="66" charset="0"/>
              </a:rPr>
            </a:br>
            <a:r>
              <a:rPr lang="en-US" sz="2000">
                <a:latin typeface="Comic Sans MS" pitchFamily="66" charset="0"/>
              </a:rPr>
              <a:t>     worldwide and extend the benefits</a:t>
            </a:r>
            <a:br>
              <a:rPr lang="en-US" sz="2000">
                <a:latin typeface="Comic Sans MS" pitchFamily="66" charset="0"/>
              </a:rPr>
            </a:br>
            <a:r>
              <a:rPr lang="en-US" sz="2000">
                <a:latin typeface="Comic Sans MS" pitchFamily="66" charset="0"/>
              </a:rPr>
              <a:t>     of the international IP system to all  </a:t>
            </a:r>
            <a:br>
              <a:rPr lang="en-US" sz="2000">
                <a:latin typeface="Comic Sans MS" pitchFamily="66" charset="0"/>
              </a:rPr>
            </a:br>
            <a:r>
              <a:rPr lang="en-US" sz="2000">
                <a:latin typeface="Comic Sans MS" pitchFamily="66" charset="0"/>
              </a:rPr>
              <a:t>     member States</a:t>
            </a:r>
            <a:endParaRPr lang="en-US" sz="3600">
              <a:latin typeface="Comic Sans MS" pitchFamily="66" charset="0"/>
            </a:endParaRPr>
          </a:p>
        </p:txBody>
      </p:sp>
      <p:sp>
        <p:nvSpPr>
          <p:cNvPr id="100357" name="Text Box 5"/>
          <p:cNvSpPr txBox="1">
            <a:spLocks noChangeArrowheads="1"/>
          </p:cNvSpPr>
          <p:nvPr/>
        </p:nvSpPr>
        <p:spPr bwMode="auto">
          <a:xfrm>
            <a:off x="3429000" y="1295400"/>
            <a:ext cx="2667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spcBef>
                <a:spcPct val="50000"/>
              </a:spcBef>
            </a:pPr>
            <a:r>
              <a:rPr lang="en-US" sz="2000">
                <a:solidFill>
                  <a:srgbClr val="FF3300"/>
                </a:solidFill>
                <a:latin typeface="Comic Sans MS" pitchFamily="66" charset="0"/>
              </a:rPr>
              <a:t>WIPO’s Mission:</a:t>
            </a:r>
            <a:endParaRPr lang="en-US" sz="3600">
              <a:solidFill>
                <a:srgbClr val="FF3300"/>
              </a:solidFill>
              <a:latin typeface="Comic Sans MS" pitchFamily="66" charset="0"/>
            </a:endParaRPr>
          </a:p>
        </p:txBody>
      </p:sp>
      <p:sp>
        <p:nvSpPr>
          <p:cNvPr id="100358" name="Text Box 6"/>
          <p:cNvSpPr txBox="1">
            <a:spLocks noChangeArrowheads="1"/>
          </p:cNvSpPr>
          <p:nvPr/>
        </p:nvSpPr>
        <p:spPr bwMode="auto">
          <a:xfrm>
            <a:off x="609600" y="381000"/>
            <a:ext cx="7848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en-US" sz="3600">
                <a:latin typeface="Comic Sans MS" pitchFamily="66" charset="0"/>
              </a:rPr>
              <a:t>Basic Facts about WIPO</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dissolve">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dissolve">
                                      <p:cBhvr>
                                        <p:cTn id="22" dur="5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dissolve">
                                      <p:cBhvr>
                                        <p:cTn id="27" dur="500"/>
                                        <p:tgtEl>
                                          <p:spTgt spid="92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dissolve">
                                      <p:cBhvr>
                                        <p:cTn id="32"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C2D40"/>
        </a:solidFill>
        <a:effectLst/>
      </p:bgPr>
    </p:bg>
    <p:spTree>
      <p:nvGrpSpPr>
        <p:cNvPr id="1" name=""/>
        <p:cNvGrpSpPr/>
        <p:nvPr/>
      </p:nvGrpSpPr>
      <p:grpSpPr>
        <a:xfrm>
          <a:off x="0" y="0"/>
          <a:ext cx="0" cy="0"/>
          <a:chOff x="0" y="0"/>
          <a:chExt cx="0" cy="0"/>
        </a:xfrm>
      </p:grpSpPr>
      <p:pic>
        <p:nvPicPr>
          <p:cNvPr id="101378" name="Shape 54" descr="book-cover7 (1).png"/>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9550" y="-12738100"/>
            <a:ext cx="11953875" cy="2550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Shape 56"/>
          <p:cNvSpPr txBox="1"/>
          <p:nvPr/>
        </p:nvSpPr>
        <p:spPr>
          <a:xfrm>
            <a:off x="711200" y="4881563"/>
            <a:ext cx="7721600" cy="1743075"/>
          </a:xfrm>
          <a:prstGeom prst="rect">
            <a:avLst/>
          </a:prstGeom>
          <a:noFill/>
          <a:ln>
            <a:noFill/>
          </a:ln>
        </p:spPr>
        <p:txBody>
          <a:bodyPr lIns="91425" tIns="91425" rIns="91425" bIns="91425" anchor="ctr"/>
          <a:lstStyle/>
          <a:p>
            <a:pPr algn="ctr" fontAlgn="auto">
              <a:lnSpc>
                <a:spcPct val="115000"/>
              </a:lnSpc>
              <a:spcBef>
                <a:spcPts val="0"/>
              </a:spcBef>
              <a:spcAft>
                <a:spcPts val="0"/>
              </a:spcAft>
              <a:defRPr/>
            </a:pPr>
            <a:r>
              <a:rPr lang="en" sz="3000" i="1" kern="0" dirty="0">
                <a:solidFill>
                  <a:srgbClr val="EEEEEE"/>
                </a:solidFill>
                <a:latin typeface="Open Sans"/>
                <a:ea typeface="Open Sans"/>
                <a:cs typeface="Open Sans"/>
                <a:sym typeface="Open Sans"/>
              </a:rPr>
              <a:t>By: Tarun</a:t>
            </a:r>
          </a:p>
        </p:txBody>
      </p:sp>
      <p:sp>
        <p:nvSpPr>
          <p:cNvPr id="7" name="Title 1"/>
          <p:cNvSpPr>
            <a:spLocks noGrp="1"/>
          </p:cNvSpPr>
          <p:nvPr>
            <p:ph type="ctrTitle"/>
          </p:nvPr>
        </p:nvSpPr>
        <p:spPr>
          <a:xfrm>
            <a:off x="1229575" y="2773699"/>
            <a:ext cx="8520600" cy="2736800"/>
          </a:xfrm>
        </p:spPr>
        <p:txBody>
          <a:bodyPr/>
          <a:lstStyle/>
          <a:p>
            <a:pPr fontAlgn="auto">
              <a:spcAft>
                <a:spcPts val="0"/>
              </a:spcAft>
              <a:defRPr/>
            </a:pPr>
            <a:r>
              <a:rPr lang="de-DE" sz="4800" dirty="0">
                <a:solidFill>
                  <a:srgbClr val="E28F38"/>
                </a:solidFill>
                <a:latin typeface="Open Sans"/>
                <a:ea typeface="Open Sans"/>
                <a:cs typeface="Open Sans"/>
              </a:rPr>
              <a:t>INTRODUCTION TO COPYRIGHT IN INDIA</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5887" y="473465"/>
            <a:ext cx="4343400" cy="1980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descr="Related image"/>
          <p:cNvPicPr>
            <a:picLocks noChangeAspect="1" noChangeArrowheads="1"/>
          </p:cNvPicPr>
          <p:nvPr/>
        </p:nvPicPr>
        <p:blipFill>
          <a:blip r:embed="rId5" cstate="print"/>
          <a:srcRect/>
          <a:stretch>
            <a:fillRect/>
          </a:stretch>
        </p:blipFill>
        <p:spPr bwMode="auto">
          <a:xfrm>
            <a:off x="710703" y="387217"/>
            <a:ext cx="2935179" cy="21525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Shape 86"/>
          <p:cNvGrpSpPr>
            <a:grpSpLocks/>
          </p:cNvGrpSpPr>
          <p:nvPr/>
        </p:nvGrpSpPr>
        <p:grpSpPr bwMode="auto">
          <a:xfrm>
            <a:off x="2165350" y="1303338"/>
            <a:ext cx="4684713" cy="5105400"/>
            <a:chOff x="3476349" y="1854250"/>
            <a:chExt cx="1829075" cy="1800425"/>
          </a:xfrm>
        </p:grpSpPr>
        <p:pic>
          <p:nvPicPr>
            <p:cNvPr id="102406" name="Shape 87" descr="white-music-notes-clip-art-at-clker-com-vector-clip-art-online-Ig4hT0-clipart.png"/>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76349" y="1854250"/>
              <a:ext cx="702175" cy="9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7" name="Shape 88" descr="theatre-masks-xxl.png"/>
            <p:cNvPicPr preferRelativeResize="0">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83075" y="2006650"/>
              <a:ext cx="922350" cy="9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Shape 89" descr="quill-icon-2.png"/>
            <p:cNvPicPr preferRelativeResize="0">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57955" y="2792476"/>
              <a:ext cx="845281" cy="862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 name="Shape 90"/>
          <p:cNvSpPr txBox="1"/>
          <p:nvPr/>
        </p:nvSpPr>
        <p:spPr>
          <a:xfrm>
            <a:off x="0" y="341313"/>
            <a:ext cx="9144000" cy="1036637"/>
          </a:xfrm>
          <a:prstGeom prst="rect">
            <a:avLst/>
          </a:prstGeom>
          <a:noFill/>
          <a:ln>
            <a:noFill/>
          </a:ln>
        </p:spPr>
        <p:txBody>
          <a:bodyPr lIns="91425" tIns="91425" rIns="91425" bIns="91425"/>
          <a:lstStyle/>
          <a:p>
            <a:pPr algn="ctr" fontAlgn="auto">
              <a:spcBef>
                <a:spcPts val="0"/>
              </a:spcBef>
              <a:spcAft>
                <a:spcPts val="0"/>
              </a:spcAft>
              <a:defRPr/>
            </a:pPr>
            <a:r>
              <a:rPr lang="en" sz="3600" b="1" kern="0">
                <a:solidFill>
                  <a:srgbClr val="E28F38"/>
                </a:solidFill>
                <a:latin typeface="Open Sans"/>
                <a:ea typeface="Open Sans"/>
                <a:cs typeface="Open Sans"/>
                <a:sym typeface="Open Sans"/>
              </a:rPr>
              <a:t>Copyrights </a:t>
            </a:r>
          </a:p>
        </p:txBody>
      </p:sp>
      <p:sp>
        <p:nvSpPr>
          <p:cNvPr id="91" name="Shape 91"/>
          <p:cNvSpPr txBox="1"/>
          <p:nvPr/>
        </p:nvSpPr>
        <p:spPr>
          <a:xfrm>
            <a:off x="225425" y="1857375"/>
            <a:ext cx="8524875" cy="3357563"/>
          </a:xfrm>
          <a:prstGeom prst="rect">
            <a:avLst/>
          </a:prstGeom>
          <a:noFill/>
          <a:ln>
            <a:noFill/>
          </a:ln>
        </p:spPr>
        <p:txBody>
          <a:bodyPr lIns="91425" tIns="91425" rIns="91425" bIns="91425"/>
          <a:lstStyle/>
          <a:p>
            <a:pPr fontAlgn="auto">
              <a:spcBef>
                <a:spcPts val="0"/>
              </a:spcBef>
              <a:spcAft>
                <a:spcPts val="0"/>
              </a:spcAft>
              <a:defRPr/>
            </a:pPr>
            <a:r>
              <a:rPr lang="en" sz="2400" kern="0" dirty="0">
                <a:solidFill>
                  <a:srgbClr val="FFD600"/>
                </a:solidFill>
                <a:latin typeface="Open Sans"/>
                <a:ea typeface="Open Sans"/>
                <a:cs typeface="Open Sans"/>
                <a:sym typeface="Open Sans"/>
              </a:rPr>
              <a:t>An intellectual property right granted by a government to the author of an original literary, dramatic, musical, artistic, or other eligible creative work</a:t>
            </a:r>
            <a:r>
              <a:rPr lang="en-US" sz="2400" kern="0" dirty="0">
                <a:solidFill>
                  <a:srgbClr val="FFD600"/>
                </a:solidFill>
                <a:latin typeface="Open Sans"/>
                <a:ea typeface="Open Sans"/>
                <a:cs typeface="Open Sans"/>
                <a:sym typeface="Arial"/>
              </a:rPr>
              <a:t> to an author, composer etc. (or his assignee) to print, publish and sell copies of his original work” </a:t>
            </a:r>
          </a:p>
          <a:p>
            <a:pPr fontAlgn="auto">
              <a:spcBef>
                <a:spcPts val="0"/>
              </a:spcBef>
              <a:spcAft>
                <a:spcPts val="0"/>
              </a:spcAft>
              <a:defRPr/>
            </a:pPr>
            <a:endParaRPr lang="en-US" sz="2400" kern="0" dirty="0">
              <a:solidFill>
                <a:srgbClr val="FFD600"/>
              </a:solidFill>
              <a:latin typeface="Open Sans"/>
              <a:ea typeface="Open Sans"/>
              <a:cs typeface="Open Sans"/>
              <a:sym typeface="Open Sans"/>
            </a:endParaRPr>
          </a:p>
          <a:p>
            <a:pPr fontAlgn="auto">
              <a:spcBef>
                <a:spcPts val="0"/>
              </a:spcBef>
              <a:spcAft>
                <a:spcPts val="0"/>
              </a:spcAft>
              <a:defRPr/>
            </a:pPr>
            <a:endParaRPr lang="en-US" sz="2400" kern="0" dirty="0">
              <a:solidFill>
                <a:srgbClr val="FFD600"/>
              </a:solidFill>
              <a:latin typeface="Open Sans"/>
              <a:ea typeface="Open Sans"/>
              <a:cs typeface="Open Sans"/>
              <a:sym typeface="Open Sans"/>
            </a:endParaRPr>
          </a:p>
          <a:p>
            <a:pPr fontAlgn="auto">
              <a:spcBef>
                <a:spcPts val="0"/>
              </a:spcBef>
              <a:spcAft>
                <a:spcPts val="0"/>
              </a:spcAft>
              <a:defRPr/>
            </a:pPr>
            <a:r>
              <a:rPr lang="en-US" sz="2400" kern="0" dirty="0">
                <a:solidFill>
                  <a:srgbClr val="FFD600"/>
                </a:solidFill>
                <a:latin typeface="Open Sans"/>
                <a:ea typeface="Open Sans"/>
                <a:cs typeface="Open Sans"/>
                <a:sym typeface="Open Sans"/>
              </a:rPr>
              <a:t>              </a:t>
            </a:r>
            <a:r>
              <a:rPr lang="en-US" sz="2400" i="1" kern="0" dirty="0">
                <a:solidFill>
                  <a:srgbClr val="000000"/>
                </a:solidFill>
                <a:latin typeface="Century Gothic" pitchFamily="34" charset="0"/>
                <a:cs typeface="Arial"/>
                <a:sym typeface="Arial"/>
              </a:rPr>
              <a:t>Statute-based</a:t>
            </a:r>
            <a:r>
              <a:rPr lang="en-US" sz="2400" kern="0" dirty="0">
                <a:solidFill>
                  <a:srgbClr val="000000"/>
                </a:solidFill>
                <a:latin typeface="Century Gothic" pitchFamily="34" charset="0"/>
                <a:cs typeface="Arial"/>
                <a:sym typeface="Arial"/>
              </a:rPr>
              <a:t>, no registration </a:t>
            </a:r>
            <a:r>
              <a:rPr lang="en-US" sz="2400" b="1" kern="0" dirty="0">
                <a:solidFill>
                  <a:srgbClr val="000000"/>
                </a:solidFill>
                <a:latin typeface="Century Gothic" pitchFamily="34" charset="0"/>
                <a:cs typeface="Arial"/>
                <a:sym typeface="Arial"/>
              </a:rPr>
              <a:t>necessary</a:t>
            </a:r>
            <a:endParaRPr lang="en-US" sz="2400" kern="0" dirty="0">
              <a:solidFill>
                <a:srgbClr val="000000"/>
              </a:solidFill>
              <a:latin typeface="Century Gothic" pitchFamily="34" charset="0"/>
              <a:cs typeface="Arial"/>
              <a:sym typeface="Arial"/>
            </a:endParaRPr>
          </a:p>
          <a:p>
            <a:pPr fontAlgn="auto">
              <a:spcBef>
                <a:spcPts val="0"/>
              </a:spcBef>
              <a:spcAft>
                <a:spcPts val="0"/>
              </a:spcAft>
              <a:defRPr/>
            </a:pPr>
            <a:endParaRPr lang="en" sz="2400" kern="0" dirty="0">
              <a:solidFill>
                <a:srgbClr val="FFD600"/>
              </a:solidFill>
              <a:latin typeface="Open Sans"/>
              <a:ea typeface="Open Sans"/>
              <a:cs typeface="Open Sans"/>
              <a:sym typeface="Open Sans"/>
            </a:endParaRPr>
          </a:p>
          <a:p>
            <a:pPr fontAlgn="auto">
              <a:spcBef>
                <a:spcPts val="0"/>
              </a:spcBef>
              <a:spcAft>
                <a:spcPts val="0"/>
              </a:spcAft>
              <a:defRPr/>
            </a:pPr>
            <a:endParaRPr lang="en" sz="2400" kern="0" dirty="0">
              <a:solidFill>
                <a:srgbClr val="FFD600"/>
              </a:solidFill>
              <a:latin typeface="Open Sans"/>
              <a:ea typeface="Open Sans"/>
              <a:cs typeface="Open Sans"/>
              <a:sym typeface="Open Sans"/>
            </a:endParaRPr>
          </a:p>
          <a:p>
            <a:pPr fontAlgn="auto">
              <a:spcBef>
                <a:spcPts val="0"/>
              </a:spcBef>
              <a:spcAft>
                <a:spcPts val="0"/>
              </a:spcAft>
              <a:defRPr/>
            </a:pPr>
            <a:endParaRPr lang="en-US" sz="2400" kern="0" dirty="0">
              <a:solidFill>
                <a:srgbClr val="FFD600"/>
              </a:solidFill>
              <a:latin typeface="Open Sans"/>
              <a:ea typeface="Open Sans"/>
              <a:cs typeface="Open Sans"/>
              <a:sym typeface="Arial"/>
            </a:endParaRPr>
          </a:p>
          <a:p>
            <a:pPr fontAlgn="auto">
              <a:spcBef>
                <a:spcPts val="0"/>
              </a:spcBef>
              <a:spcAft>
                <a:spcPts val="0"/>
              </a:spcAft>
              <a:defRPr/>
            </a:pPr>
            <a:endParaRPr lang="en-US" sz="3000" kern="0" dirty="0">
              <a:solidFill>
                <a:srgbClr val="FFD600"/>
              </a:solidFill>
              <a:latin typeface="Open Sans"/>
              <a:ea typeface="Open Sans"/>
              <a:cs typeface="Open Sans"/>
              <a:sym typeface="Arial"/>
            </a:endParaRPr>
          </a:p>
          <a:p>
            <a:pPr fontAlgn="auto">
              <a:spcBef>
                <a:spcPts val="0"/>
              </a:spcBef>
              <a:spcAft>
                <a:spcPts val="0"/>
              </a:spcAft>
              <a:defRPr/>
            </a:pPr>
            <a:endParaRPr lang="en" sz="3000" kern="0" dirty="0">
              <a:solidFill>
                <a:srgbClr val="FFD600"/>
              </a:solidFill>
              <a:latin typeface="Open Sans"/>
              <a:ea typeface="Open Sans"/>
              <a:cs typeface="Open Sans"/>
              <a:sym typeface="Open Sans"/>
            </a:endParaRPr>
          </a:p>
        </p:txBody>
      </p:sp>
      <p:pic>
        <p:nvPicPr>
          <p:cNvPr id="102405" name="Picture 2" descr="D:\Copyright Presentation Imagery\copyrightsymbol.jpg.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18425" y="341313"/>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fontAlgn="auto">
              <a:spcAft>
                <a:spcPts val="0"/>
              </a:spcAft>
              <a:defRPr/>
            </a:pPr>
            <a:r>
              <a:rPr lang="de-DE" smtClean="0">
                <a:solidFill>
                  <a:schemeClr val="accent1">
                    <a:satMod val="150000"/>
                  </a:schemeClr>
                </a:solidFill>
                <a:latin typeface="Century Gothic" pitchFamily="34" charset="0"/>
              </a:rPr>
              <a:t>Why Copyright?</a:t>
            </a:r>
          </a:p>
        </p:txBody>
      </p:sp>
      <p:sp>
        <p:nvSpPr>
          <p:cNvPr id="3" name="Content Placeholder 2"/>
          <p:cNvSpPr>
            <a:spLocks noGrp="1"/>
          </p:cNvSpPr>
          <p:nvPr>
            <p:ph idx="1"/>
          </p:nvPr>
        </p:nvSpPr>
        <p:spPr/>
        <p:txBody>
          <a:bodyPr rtlCol="0">
            <a:normAutofit fontScale="92500" lnSpcReduction="10000"/>
          </a:bodyPr>
          <a:lstStyle/>
          <a:p>
            <a:pPr marL="320040" indent="-320040" fontAlgn="auto">
              <a:spcBef>
                <a:spcPts val="0"/>
              </a:spcBef>
              <a:spcAft>
                <a:spcPts val="0"/>
              </a:spcAft>
              <a:buFont typeface="Wingdings"/>
              <a:buChar char=""/>
              <a:defRPr/>
            </a:pPr>
            <a:r>
              <a:rPr lang="en-US" dirty="0" smtClean="0">
                <a:latin typeface="Century Gothic" pitchFamily="34" charset="0"/>
              </a:rPr>
              <a:t>F</a:t>
            </a:r>
            <a:r>
              <a:rPr lang="en-US" i="1" dirty="0" smtClean="0">
                <a:latin typeface="Century Gothic" pitchFamily="34" charset="0"/>
              </a:rPr>
              <a:t>air Play</a:t>
            </a:r>
            <a:r>
              <a:rPr lang="en-US" dirty="0" smtClean="0">
                <a:latin typeface="Century Gothic" pitchFamily="34" charset="0"/>
              </a:rPr>
              <a:t>: Reward creative efforts. </a:t>
            </a:r>
            <a:r>
              <a:rPr lang="en-US" i="1" dirty="0" smtClean="0">
                <a:latin typeface="Century Gothic" pitchFamily="34" charset="0"/>
              </a:rPr>
              <a:t>“Thou shall not steal” </a:t>
            </a:r>
          </a:p>
          <a:p>
            <a:pPr marL="320040" indent="-320040" fontAlgn="auto">
              <a:spcBef>
                <a:spcPts val="0"/>
              </a:spcBef>
              <a:spcAft>
                <a:spcPts val="0"/>
              </a:spcAft>
              <a:buFont typeface="Wingdings"/>
              <a:buChar char=""/>
              <a:defRPr/>
            </a:pPr>
            <a:endParaRPr lang="de-DE" i="1" dirty="0" smtClean="0">
              <a:latin typeface="Century Gothic" pitchFamily="34" charset="0"/>
            </a:endParaRPr>
          </a:p>
          <a:p>
            <a:pPr marL="320040" indent="-320040" fontAlgn="auto">
              <a:spcBef>
                <a:spcPts val="0"/>
              </a:spcBef>
              <a:spcAft>
                <a:spcPts val="0"/>
              </a:spcAft>
              <a:buFont typeface="Wingdings"/>
              <a:buChar char=""/>
              <a:defRPr/>
            </a:pPr>
            <a:r>
              <a:rPr lang="en-US" dirty="0" smtClean="0">
                <a:latin typeface="Century Gothic" pitchFamily="34" charset="0"/>
              </a:rPr>
              <a:t>Exclusive rights for limited </a:t>
            </a:r>
          </a:p>
          <a:p>
            <a:pPr marL="320040" indent="-320040" fontAlgn="auto">
              <a:spcBef>
                <a:spcPts val="0"/>
              </a:spcBef>
              <a:spcAft>
                <a:spcPts val="0"/>
              </a:spcAft>
              <a:buFont typeface="Wingdings"/>
              <a:buNone/>
              <a:defRPr/>
            </a:pPr>
            <a:r>
              <a:rPr lang="en-US" dirty="0" smtClean="0">
                <a:latin typeface="Century Gothic" pitchFamily="34" charset="0"/>
              </a:rPr>
              <a:t>	time → N</a:t>
            </a:r>
            <a:r>
              <a:rPr lang="en-US" i="1" dirty="0" smtClean="0">
                <a:latin typeface="Century Gothic" pitchFamily="34" charset="0"/>
              </a:rPr>
              <a:t>egative right: </a:t>
            </a:r>
          </a:p>
          <a:p>
            <a:pPr marL="320040" indent="-320040" fontAlgn="auto">
              <a:spcBef>
                <a:spcPts val="0"/>
              </a:spcBef>
              <a:spcAft>
                <a:spcPts val="0"/>
              </a:spcAft>
              <a:buFont typeface="Wingdings"/>
              <a:buNone/>
              <a:defRPr/>
            </a:pPr>
            <a:r>
              <a:rPr lang="en-US" i="1" dirty="0" smtClean="0">
                <a:latin typeface="Century Gothic" pitchFamily="34" charset="0"/>
              </a:rPr>
              <a:t>	</a:t>
            </a:r>
            <a:r>
              <a:rPr lang="en-US" dirty="0" smtClean="0">
                <a:latin typeface="Century Gothic" pitchFamily="34" charset="0"/>
              </a:rPr>
              <a:t>prevent copying/reproduction</a:t>
            </a:r>
          </a:p>
          <a:p>
            <a:pPr marL="320040" indent="-320040" fontAlgn="auto">
              <a:spcBef>
                <a:spcPts val="0"/>
              </a:spcBef>
              <a:spcAft>
                <a:spcPts val="0"/>
              </a:spcAft>
              <a:buFont typeface="Wingdings"/>
              <a:buChar char=""/>
              <a:defRPr/>
            </a:pPr>
            <a:endParaRPr lang="de-DE" dirty="0" smtClean="0">
              <a:latin typeface="Century Gothic" pitchFamily="34" charset="0"/>
            </a:endParaRPr>
          </a:p>
          <a:p>
            <a:pPr marL="320040" indent="-320040" fontAlgn="auto">
              <a:spcBef>
                <a:spcPts val="0"/>
              </a:spcBef>
              <a:spcAft>
                <a:spcPts val="0"/>
              </a:spcAft>
              <a:buFont typeface="Wingdings"/>
              <a:buChar char=""/>
              <a:defRPr/>
            </a:pPr>
            <a:r>
              <a:rPr lang="en-US" dirty="0" smtClean="0">
                <a:latin typeface="Century Gothic" pitchFamily="34" charset="0"/>
              </a:rPr>
              <a:t>Copyright is </a:t>
            </a:r>
            <a:r>
              <a:rPr lang="en-US" b="1" dirty="0" smtClean="0">
                <a:latin typeface="Century Gothic" pitchFamily="34" charset="0"/>
              </a:rPr>
              <a:t>necessary</a:t>
            </a:r>
            <a:r>
              <a:rPr lang="en-US" dirty="0" smtClean="0">
                <a:latin typeface="Century Gothic" pitchFamily="34" charset="0"/>
              </a:rPr>
              <a:t> → </a:t>
            </a:r>
          </a:p>
          <a:p>
            <a:pPr marL="320040" indent="-320040" fontAlgn="auto">
              <a:spcBef>
                <a:spcPts val="0"/>
              </a:spcBef>
              <a:spcAft>
                <a:spcPts val="0"/>
              </a:spcAft>
              <a:buFont typeface="Wingdings"/>
              <a:buNone/>
              <a:defRPr/>
            </a:pPr>
            <a:r>
              <a:rPr lang="en-US" dirty="0" smtClean="0">
                <a:latin typeface="Century Gothic" pitchFamily="34" charset="0"/>
              </a:rPr>
              <a:t>	encourage dissemination of </a:t>
            </a:r>
          </a:p>
          <a:p>
            <a:pPr marL="320040" indent="-320040" fontAlgn="auto">
              <a:spcBef>
                <a:spcPts val="0"/>
              </a:spcBef>
              <a:spcAft>
                <a:spcPts val="0"/>
              </a:spcAft>
              <a:buFont typeface="Wingdings"/>
              <a:buNone/>
              <a:defRPr/>
            </a:pPr>
            <a:r>
              <a:rPr lang="en-US" dirty="0" smtClean="0">
                <a:latin typeface="Century Gothic" pitchFamily="34" charset="0"/>
              </a:rPr>
              <a:t>	copyrighted works = public interest</a:t>
            </a:r>
            <a:endParaRPr lang="de-DE" dirty="0" smtClean="0">
              <a:latin typeface="Century Gothic" pitchFamily="34" charset="0"/>
            </a:endParaRPr>
          </a:p>
          <a:p>
            <a:pPr marL="320040" indent="-320040" fontAlgn="auto">
              <a:spcBef>
                <a:spcPts val="0"/>
              </a:spcBef>
              <a:spcAft>
                <a:spcPts val="0"/>
              </a:spcAft>
              <a:buFont typeface="Wingdings"/>
              <a:buChar char=""/>
              <a:defRPr/>
            </a:pPr>
            <a:endParaRPr lang="de-DE" dirty="0"/>
          </a:p>
        </p:txBody>
      </p:sp>
      <p:pic>
        <p:nvPicPr>
          <p:cNvPr id="103428" name="Picture 6" descr="D:\Copyright Presentation Imagery\audience2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96013" y="2500313"/>
            <a:ext cx="2947987" cy="221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fontAlgn="auto">
              <a:spcAft>
                <a:spcPts val="0"/>
              </a:spcAft>
              <a:defRPr/>
            </a:pPr>
            <a:r>
              <a:rPr lang="en-US" smtClean="0">
                <a:solidFill>
                  <a:schemeClr val="accent1">
                    <a:satMod val="150000"/>
                  </a:schemeClr>
                </a:solidFill>
                <a:latin typeface="Century Gothic" pitchFamily="34" charset="0"/>
              </a:rPr>
              <a:t>Copyright Subject Matter</a:t>
            </a:r>
          </a:p>
        </p:txBody>
      </p:sp>
      <p:sp>
        <p:nvSpPr>
          <p:cNvPr id="104451" name="Content Placeholder 2"/>
          <p:cNvSpPr>
            <a:spLocks noGrp="1"/>
          </p:cNvSpPr>
          <p:nvPr>
            <p:ph idx="1"/>
          </p:nvPr>
        </p:nvSpPr>
        <p:spPr/>
        <p:txBody>
          <a:bodyPr/>
          <a:lstStyle/>
          <a:p>
            <a:pPr>
              <a:buFont typeface="Wingdings" pitchFamily="2" charset="2"/>
              <a:buNone/>
            </a:pPr>
            <a:r>
              <a:rPr lang="en-US" smtClean="0">
                <a:latin typeface="Century Gothic" pitchFamily="34" charset="0"/>
              </a:rPr>
              <a:t>The work concerned has to be</a:t>
            </a:r>
          </a:p>
          <a:p>
            <a:r>
              <a:rPr lang="en-US" b="1" i="1" smtClean="0">
                <a:latin typeface="Century Gothic" pitchFamily="34" charset="0"/>
              </a:rPr>
              <a:t>Original</a:t>
            </a:r>
          </a:p>
          <a:p>
            <a:r>
              <a:rPr lang="en-US" b="1" i="1" smtClean="0">
                <a:latin typeface="Century Gothic" pitchFamily="34" charset="0"/>
              </a:rPr>
              <a:t>Work of authorship</a:t>
            </a:r>
          </a:p>
          <a:p>
            <a:r>
              <a:rPr lang="en-US" b="1" i="1" smtClean="0">
                <a:latin typeface="Century Gothic" pitchFamily="34" charset="0"/>
              </a:rPr>
              <a:t>Fixed</a:t>
            </a:r>
            <a:endParaRPr lang="en-US" smtClean="0">
              <a:latin typeface="Century Gothic" pitchFamily="34" charset="0"/>
            </a:endParaRPr>
          </a:p>
          <a:p>
            <a:endParaRPr lang="en-US" b="1" i="1" smtClean="0">
              <a:latin typeface="Century Gothic" pitchFamily="34" charset="0"/>
            </a:endParaRPr>
          </a:p>
          <a:p>
            <a:pPr>
              <a:buFont typeface="Wingdings" pitchFamily="2" charset="2"/>
              <a:buNone/>
            </a:pPr>
            <a:endParaRPr lang="en-US" smtClean="0">
              <a:latin typeface="Century Gothic" pitchFamily="34" charset="0"/>
            </a:endParaRPr>
          </a:p>
        </p:txBody>
      </p:sp>
    </p:spTree>
  </p:cSld>
  <p:clrMapOvr>
    <a:masterClrMapping/>
  </p:clrMapOvr>
  <p:transition spd="med">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fontAlgn="auto">
              <a:spcAft>
                <a:spcPts val="0"/>
              </a:spcAft>
              <a:defRPr/>
            </a:pPr>
            <a:r>
              <a:rPr lang="de-DE" smtClean="0">
                <a:solidFill>
                  <a:schemeClr val="accent1">
                    <a:satMod val="150000"/>
                  </a:schemeClr>
                </a:solidFill>
                <a:latin typeface="Century Gothic" pitchFamily="34" charset="0"/>
              </a:rPr>
              <a:t>What Copyright Protects</a:t>
            </a:r>
          </a:p>
        </p:txBody>
      </p:sp>
      <p:sp>
        <p:nvSpPr>
          <p:cNvPr id="105475" name="Content Placeholder 2"/>
          <p:cNvSpPr>
            <a:spLocks noGrp="1"/>
          </p:cNvSpPr>
          <p:nvPr>
            <p:ph idx="1"/>
          </p:nvPr>
        </p:nvSpPr>
        <p:spPr/>
        <p:txBody>
          <a:bodyPr/>
          <a:lstStyle/>
          <a:p>
            <a:r>
              <a:rPr lang="de-DE" sz="2400" smtClean="0">
                <a:latin typeface="Century Gothic" pitchFamily="34" charset="0"/>
              </a:rPr>
              <a:t>Original Literary, Dramatic, Musical and Artistic Works </a:t>
            </a:r>
          </a:p>
          <a:p>
            <a:r>
              <a:rPr lang="de-DE" sz="2400" smtClean="0">
                <a:latin typeface="Century Gothic" pitchFamily="34" charset="0"/>
              </a:rPr>
              <a:t>Cinematograph Films</a:t>
            </a:r>
          </a:p>
          <a:p>
            <a:r>
              <a:rPr lang="de-DE" sz="2400" smtClean="0">
                <a:latin typeface="Century Gothic" pitchFamily="34" charset="0"/>
              </a:rPr>
              <a:t>Sound Recordings</a:t>
            </a:r>
          </a:p>
          <a:p>
            <a:pPr>
              <a:buFont typeface="Wingdings" pitchFamily="2" charset="2"/>
              <a:buNone/>
            </a:pPr>
            <a:endParaRPr lang="de-DE" sz="2400" smtClean="0">
              <a:latin typeface="Century Gothic" pitchFamily="34" charset="0"/>
            </a:endParaRPr>
          </a:p>
        </p:txBody>
      </p:sp>
      <p:pic>
        <p:nvPicPr>
          <p:cNvPr id="105476" name="Picture 4" descr="D:\Copyright Presentation Imagery\inner-temple-librar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72250" y="3571875"/>
            <a:ext cx="2251075"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7" name="Picture 5" descr="D:\Copyright Presentation Imagery\Inside_Moscow_Bolshoi_Theatr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857625"/>
            <a:ext cx="3173413"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8" name="Picture 6" descr="D:\Copyright Presentation Imagery\ar-rahman-one-lov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05213" y="3929063"/>
            <a:ext cx="2967037" cy="254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E:\IPR Diploma\Presentation\books.jpg"/>
          <p:cNvPicPr>
            <a:picLocks noChangeAspect="1" noChangeArrowheads="1"/>
          </p:cNvPicPr>
          <p:nvPr/>
        </p:nvPicPr>
        <p:blipFill>
          <a:blip r:embed="rId6" cstate="print"/>
          <a:srcRect/>
          <a:stretch>
            <a:fillRect/>
          </a:stretch>
        </p:blipFill>
        <p:spPr bwMode="auto">
          <a:xfrm>
            <a:off x="6324600" y="5063016"/>
            <a:ext cx="1103616" cy="1299685"/>
          </a:xfrm>
          <a:prstGeom prst="rect">
            <a:avLst/>
          </a:prstGeom>
          <a:noFill/>
          <a:effectLst>
            <a:softEdge rad="63500"/>
          </a:effectLst>
        </p:spPr>
      </p:pic>
      <p:pic>
        <p:nvPicPr>
          <p:cNvPr id="9" name="Picture 8" descr="E:\IPR Diploma\Presentation\I-Love-Photography-Quote-Full-HD-Wallpaper.jpg"/>
          <p:cNvPicPr/>
          <p:nvPr/>
        </p:nvPicPr>
        <p:blipFill>
          <a:blip r:embed="rId7" cstate="print"/>
          <a:srcRect/>
          <a:stretch>
            <a:fillRect/>
          </a:stretch>
        </p:blipFill>
        <p:spPr bwMode="auto">
          <a:xfrm>
            <a:off x="5621257" y="2953234"/>
            <a:ext cx="1475347" cy="1216452"/>
          </a:xfrm>
          <a:prstGeom prst="rect">
            <a:avLst/>
          </a:prstGeom>
          <a:noFill/>
          <a:ln w="9525">
            <a:noFill/>
            <a:miter lim="800000"/>
            <a:headEnd/>
            <a:tailEnd/>
          </a:ln>
          <a:effectLst>
            <a:softEdge rad="63500"/>
          </a:effectLst>
        </p:spPr>
      </p:pic>
      <p:pic>
        <p:nvPicPr>
          <p:cNvPr id="10" name="Picture 9" descr="E:\IPR Diploma\Presentation\vincent_van_gogh.jpg"/>
          <p:cNvPicPr>
            <a:picLocks noChangeAspect="1" noChangeArrowheads="1"/>
          </p:cNvPicPr>
          <p:nvPr/>
        </p:nvPicPr>
        <p:blipFill>
          <a:blip r:embed="rId8" cstate="print"/>
          <a:srcRect/>
          <a:stretch>
            <a:fillRect/>
          </a:stretch>
        </p:blipFill>
        <p:spPr bwMode="auto">
          <a:xfrm>
            <a:off x="7772952" y="2051837"/>
            <a:ext cx="1342176" cy="2247568"/>
          </a:xfrm>
          <a:prstGeom prst="rect">
            <a:avLst/>
          </a:prstGeom>
          <a:noFill/>
          <a:effectLst>
            <a:softEdge rad="63500"/>
          </a:effectLst>
        </p:spPr>
      </p:pic>
      <p:sp>
        <p:nvSpPr>
          <p:cNvPr id="105482" name="TextBox 10"/>
          <p:cNvSpPr txBox="1">
            <a:spLocks noChangeArrowheads="1"/>
          </p:cNvSpPr>
          <p:nvPr/>
        </p:nvSpPr>
        <p:spPr bwMode="auto">
          <a:xfrm>
            <a:off x="5621338" y="2462213"/>
            <a:ext cx="14176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000000"/>
                </a:solidFill>
                <a:latin typeface="Corbel" pitchFamily="34" charset="0"/>
                <a:sym typeface="Arial" pitchFamily="34" charset="0"/>
              </a:rPr>
              <a:t>Photographs</a:t>
            </a:r>
          </a:p>
        </p:txBody>
      </p:sp>
      <p:sp>
        <p:nvSpPr>
          <p:cNvPr id="105483" name="TextBox 11"/>
          <p:cNvSpPr txBox="1">
            <a:spLocks noChangeArrowheads="1"/>
          </p:cNvSpPr>
          <p:nvPr/>
        </p:nvSpPr>
        <p:spPr bwMode="auto">
          <a:xfrm>
            <a:off x="7635875" y="1558925"/>
            <a:ext cx="15017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000000"/>
                </a:solidFill>
                <a:latin typeface="Corbel" pitchFamily="34" charset="0"/>
                <a:sym typeface="Arial" pitchFamily="34" charset="0"/>
              </a:rPr>
              <a:t>Artistic Works</a:t>
            </a:r>
          </a:p>
        </p:txBody>
      </p:sp>
      <p:sp>
        <p:nvSpPr>
          <p:cNvPr id="105484" name="TextBox 12"/>
          <p:cNvSpPr txBox="1">
            <a:spLocks noChangeArrowheads="1"/>
          </p:cNvSpPr>
          <p:nvPr/>
        </p:nvSpPr>
        <p:spPr bwMode="auto">
          <a:xfrm>
            <a:off x="8443913" y="9774238"/>
            <a:ext cx="22304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000000"/>
                </a:solidFill>
                <a:latin typeface="Corbel" pitchFamily="34" charset="0"/>
                <a:sym typeface="Arial" pitchFamily="34" charset="0"/>
              </a:rPr>
              <a:t>Cinematograph Films</a:t>
            </a:r>
          </a:p>
        </p:txBody>
      </p:sp>
      <p:pic>
        <p:nvPicPr>
          <p:cNvPr id="16" name="Picture 15" descr="E:\IPR Diploma\Presentation\Suits-wallpaper.jpg"/>
          <p:cNvPicPr/>
          <p:nvPr/>
        </p:nvPicPr>
        <p:blipFill>
          <a:blip r:embed="rId9" cstate="print"/>
          <a:srcRect/>
          <a:stretch>
            <a:fillRect/>
          </a:stretch>
        </p:blipFill>
        <p:spPr bwMode="auto">
          <a:xfrm>
            <a:off x="-398040" y="3708400"/>
            <a:ext cx="4267200" cy="3149600"/>
          </a:xfrm>
          <a:prstGeom prst="rect">
            <a:avLst/>
          </a:prstGeom>
          <a:noFill/>
          <a:effectLst>
            <a:softEdge rad="63500"/>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latin typeface="Arial" pitchFamily="34" charset="0"/>
                <a:cs typeface="Arial" pitchFamily="34" charset="0"/>
              </a:rPr>
              <a:t>Notice of Registration</a:t>
            </a:r>
          </a:p>
        </p:txBody>
      </p:sp>
      <p:sp>
        <p:nvSpPr>
          <p:cNvPr id="41987" name="Content Placeholder 2"/>
          <p:cNvSpPr>
            <a:spLocks noGrp="1"/>
          </p:cNvSpPr>
          <p:nvPr>
            <p:ph idx="1"/>
          </p:nvPr>
        </p:nvSpPr>
        <p:spPr>
          <a:xfrm>
            <a:off x="1066800" y="2438400"/>
            <a:ext cx="2667000" cy="3048000"/>
          </a:xfrm>
        </p:spPr>
        <p:txBody>
          <a:bodyPr/>
          <a:lstStyle/>
          <a:p>
            <a:pPr>
              <a:buFont typeface="Arial" pitchFamily="34" charset="0"/>
              <a:buNone/>
            </a:pPr>
            <a:r>
              <a:rPr lang="en-US" sz="3600" smtClean="0">
                <a:latin typeface="Arial" pitchFamily="34" charset="0"/>
                <a:cs typeface="Times New Roman" pitchFamily="18" charset="0"/>
              </a:rPr>
              <a:t>		</a:t>
            </a:r>
            <a:r>
              <a:rPr lang="en-US" sz="4800" smtClean="0">
                <a:latin typeface="Arial" pitchFamily="34" charset="0"/>
                <a:cs typeface="Times New Roman" pitchFamily="18" charset="0"/>
              </a:rPr>
              <a:t>®</a:t>
            </a:r>
            <a:br>
              <a:rPr lang="en-US" sz="4800" smtClean="0">
                <a:latin typeface="Arial" pitchFamily="34" charset="0"/>
                <a:cs typeface="Times New Roman" pitchFamily="18" charset="0"/>
              </a:rPr>
            </a:br>
            <a:r>
              <a:rPr lang="en-US" sz="2000" smtClean="0">
                <a:latin typeface="Arial" pitchFamily="34" charset="0"/>
                <a:cs typeface="Times New Roman" pitchFamily="18" charset="0"/>
              </a:rPr>
              <a:t/>
            </a:r>
            <a:br>
              <a:rPr lang="en-US" sz="2000" smtClean="0">
                <a:latin typeface="Arial" pitchFamily="34" charset="0"/>
                <a:cs typeface="Times New Roman" pitchFamily="18" charset="0"/>
              </a:rPr>
            </a:br>
            <a:endParaRPr lang="en-US" sz="2000" smtClean="0">
              <a:latin typeface="Arial" pitchFamily="34" charset="0"/>
              <a:cs typeface="Times New Roman" pitchFamily="18" charset="0"/>
            </a:endParaRPr>
          </a:p>
          <a:p>
            <a:pPr>
              <a:buFont typeface="Arial" pitchFamily="34" charset="0"/>
              <a:buNone/>
            </a:pPr>
            <a:r>
              <a:rPr lang="en-US" sz="2000" smtClean="0">
                <a:latin typeface="Arial" pitchFamily="34" charset="0"/>
                <a:cs typeface="Times New Roman" pitchFamily="18" charset="0"/>
              </a:rPr>
              <a:t>	</a:t>
            </a:r>
            <a:r>
              <a:rPr lang="en-US" sz="2000" smtClean="0">
                <a:latin typeface="Arial" pitchFamily="34" charset="0"/>
                <a:cs typeface="Arial" pitchFamily="34" charset="0"/>
              </a:rPr>
              <a:t>______ is a trademark/service mark of _______</a:t>
            </a:r>
          </a:p>
        </p:txBody>
      </p:sp>
      <p:sp>
        <p:nvSpPr>
          <p:cNvPr id="41988" name="Rectangle 4"/>
          <p:cNvSpPr>
            <a:spLocks noChangeArrowheads="1"/>
          </p:cNvSpPr>
          <p:nvPr/>
        </p:nvSpPr>
        <p:spPr bwMode="auto">
          <a:xfrm>
            <a:off x="3962400" y="2590800"/>
            <a:ext cx="3429000"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600">
                <a:solidFill>
                  <a:srgbClr val="000000"/>
                </a:solidFill>
                <a:latin typeface="Arial" pitchFamily="34" charset="0"/>
              </a:rPr>
              <a:t>TM</a:t>
            </a:r>
            <a:r>
              <a:rPr lang="en-US" sz="4800">
                <a:solidFill>
                  <a:srgbClr val="000000"/>
                </a:solidFill>
              </a:rPr>
              <a:t/>
            </a:r>
            <a:br>
              <a:rPr lang="en-US" sz="4800">
                <a:solidFill>
                  <a:srgbClr val="000000"/>
                </a:solidFill>
              </a:rPr>
            </a:br>
            <a:endParaRPr lang="en-US" sz="4800">
              <a:solidFill>
                <a:srgbClr val="000000"/>
              </a:solidFill>
            </a:endParaRPr>
          </a:p>
          <a:p>
            <a:pPr algn="ctr"/>
            <a:r>
              <a:rPr lang="en-US" sz="3600">
                <a:solidFill>
                  <a:srgbClr val="000000"/>
                </a:solidFill>
                <a:latin typeface="Arial" pitchFamily="34" charset="0"/>
              </a:rPr>
              <a:t>SM</a:t>
            </a:r>
          </a:p>
        </p:txBody>
      </p:sp>
      <p:sp>
        <p:nvSpPr>
          <p:cNvPr id="41989"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smtClean="0">
              <a:solidFill>
                <a:srgbClr val="89898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13657" y="169963"/>
            <a:ext cx="8229600" cy="1252728"/>
          </a:xfrm>
        </p:spPr>
        <p:txBody>
          <a:bodyPr/>
          <a:lstStyle/>
          <a:p>
            <a:pPr fontAlgn="auto">
              <a:spcAft>
                <a:spcPts val="0"/>
              </a:spcAft>
              <a:defRPr/>
            </a:pPr>
            <a:r>
              <a:rPr lang="de-DE" smtClean="0">
                <a:solidFill>
                  <a:schemeClr val="accent1">
                    <a:satMod val="150000"/>
                  </a:schemeClr>
                </a:solidFill>
                <a:latin typeface="Century Gothic" pitchFamily="34" charset="0"/>
              </a:rPr>
              <a:t>Literary Works</a:t>
            </a:r>
          </a:p>
        </p:txBody>
      </p:sp>
      <p:sp>
        <p:nvSpPr>
          <p:cNvPr id="31747" name="Content Placeholder 2"/>
          <p:cNvSpPr>
            <a:spLocks noGrp="1"/>
          </p:cNvSpPr>
          <p:nvPr>
            <p:ph idx="1"/>
          </p:nvPr>
        </p:nvSpPr>
        <p:spPr>
          <a:xfrm>
            <a:off x="315913" y="1484313"/>
            <a:ext cx="8229600" cy="2706687"/>
          </a:xfrm>
        </p:spPr>
        <p:txBody>
          <a:bodyPr/>
          <a:lstStyle/>
          <a:p>
            <a:r>
              <a:rPr lang="de-DE" smtClean="0">
                <a:latin typeface="Century Gothic" pitchFamily="34" charset="0"/>
              </a:rPr>
              <a:t>Novels, poems, short stories</a:t>
            </a:r>
          </a:p>
          <a:p>
            <a:r>
              <a:rPr lang="de-DE" smtClean="0">
                <a:latin typeface="Century Gothic" pitchFamily="34" charset="0"/>
              </a:rPr>
              <a:t>Books on any subject</a:t>
            </a:r>
          </a:p>
          <a:p>
            <a:r>
              <a:rPr lang="de-DE" smtClean="0">
                <a:latin typeface="Century Gothic" pitchFamily="34" charset="0"/>
              </a:rPr>
              <a:t>Computer programmes, </a:t>
            </a:r>
          </a:p>
          <a:p>
            <a:pPr>
              <a:buFont typeface="Wingdings" pitchFamily="2" charset="2"/>
              <a:buNone/>
            </a:pPr>
            <a:r>
              <a:rPr lang="de-DE" smtClean="0">
                <a:latin typeface="Century Gothic" pitchFamily="34" charset="0"/>
              </a:rPr>
              <a:t>	tables, computer databases  </a:t>
            </a:r>
          </a:p>
          <a:p>
            <a:r>
              <a:rPr lang="de-DE" smtClean="0">
                <a:latin typeface="Century Gothic" pitchFamily="34" charset="0"/>
              </a:rPr>
              <a:t>Song lyrics  </a:t>
            </a:r>
          </a:p>
        </p:txBody>
      </p:sp>
      <p:pic>
        <p:nvPicPr>
          <p:cNvPr id="106500" name="Picture 4" descr="D:\Copyright Presentation Imagery\physicstextbook.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16700" y="3602038"/>
            <a:ext cx="1928813" cy="245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1" name="Picture 5" descr="D:\Copyright Presentation Imagery\Inside_Moscow_Bolshoi_Theatr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352925"/>
            <a:ext cx="3173413"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2" name="Picture 6" descr="D:\Copyright Presentation Imagery\ar-rahman-one-lov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7563" y="4191000"/>
            <a:ext cx="2967037" cy="254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fontAlgn="auto">
              <a:spcAft>
                <a:spcPts val="0"/>
              </a:spcAft>
              <a:defRPr/>
            </a:pPr>
            <a:r>
              <a:rPr lang="en-US" sz="3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haroni" pitchFamily="2" charset="-79"/>
                <a:cs typeface="Aharoni" pitchFamily="2" charset="-79"/>
              </a:rPr>
              <a:t>Copyright Registration - Mandatory?</a:t>
            </a:r>
          </a:p>
        </p:txBody>
      </p:sp>
      <p:pic>
        <p:nvPicPr>
          <p:cNvPr id="107523" name="Picture 2" descr="Image result for COMPETITION moving gifs"/>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3650" y="1752600"/>
            <a:ext cx="4657725" cy="575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2057400"/>
            <a:ext cx="5181600" cy="3539430"/>
          </a:xfrm>
          <a:prstGeom prst="rect">
            <a:avLst/>
          </a:prstGeom>
        </p:spPr>
        <p:txBody>
          <a:bodyPr>
            <a:spAutoFit/>
          </a:bodyPr>
          <a:lstStyle/>
          <a:p>
            <a:pPr marL="344488" indent="-344488" algn="just" fontAlgn="auto">
              <a:spcBef>
                <a:spcPts val="0"/>
              </a:spcBef>
              <a:spcAft>
                <a:spcPts val="0"/>
              </a:spcAft>
              <a:buFont typeface="Wingdings" pitchFamily="2" charset="2"/>
              <a:buChar char="ü"/>
              <a:defRPr/>
            </a:pPr>
            <a:r>
              <a:rPr lang="en-US" sz="2800" kern="0" dirty="0">
                <a:ln w="18415" cmpd="sng">
                  <a:solidFill>
                    <a:srgbClr val="2A5840"/>
                  </a:solidFill>
                  <a:prstDash val="solid"/>
                </a:ln>
                <a:solidFill>
                  <a:srgbClr val="3E825E"/>
                </a:solidFill>
                <a:effectLst>
                  <a:outerShdw blurRad="63500" dir="3600000" algn="tl" rotWithShape="0">
                    <a:srgbClr val="000000">
                      <a:alpha val="70000"/>
                    </a:srgbClr>
                  </a:outerShdw>
                </a:effectLst>
                <a:latin typeface="Poor Richard" pitchFamily="18" charset="0"/>
                <a:cs typeface="Arial"/>
                <a:sym typeface="Arial"/>
              </a:rPr>
              <a:t>No.   Automatic Acquisition of copyright </a:t>
            </a:r>
          </a:p>
          <a:p>
            <a:pPr marL="344488" indent="-344488" algn="just" fontAlgn="auto">
              <a:spcBef>
                <a:spcPts val="0"/>
              </a:spcBef>
              <a:spcAft>
                <a:spcPts val="0"/>
              </a:spcAft>
              <a:buFont typeface="Wingdings" pitchFamily="2" charset="2"/>
              <a:buChar char="ü"/>
              <a:defRPr/>
            </a:pPr>
            <a:endParaRPr lang="en-US" sz="2800" kern="0" dirty="0">
              <a:ln w="18415" cmpd="sng">
                <a:solidFill>
                  <a:srgbClr val="2A5840"/>
                </a:solidFill>
                <a:prstDash val="solid"/>
              </a:ln>
              <a:solidFill>
                <a:srgbClr val="3E825E"/>
              </a:solidFill>
              <a:effectLst>
                <a:outerShdw blurRad="63500" dir="3600000" algn="tl" rotWithShape="0">
                  <a:srgbClr val="000000">
                    <a:alpha val="70000"/>
                  </a:srgbClr>
                </a:outerShdw>
              </a:effectLst>
              <a:latin typeface="Poor Richard" pitchFamily="18" charset="0"/>
              <a:cs typeface="Arial"/>
              <a:sym typeface="Arial"/>
            </a:endParaRPr>
          </a:p>
          <a:p>
            <a:pPr marL="344488" indent="-344488" algn="just" fontAlgn="auto">
              <a:spcBef>
                <a:spcPts val="0"/>
              </a:spcBef>
              <a:spcAft>
                <a:spcPts val="0"/>
              </a:spcAft>
              <a:buFont typeface="Wingdings" pitchFamily="2" charset="2"/>
              <a:buChar char="ü"/>
              <a:defRPr/>
            </a:pPr>
            <a:r>
              <a:rPr lang="en-US" sz="2800" kern="0" dirty="0">
                <a:ln w="18415" cmpd="sng">
                  <a:solidFill>
                    <a:srgbClr val="2A5840"/>
                  </a:solidFill>
                  <a:prstDash val="solid"/>
                </a:ln>
                <a:solidFill>
                  <a:srgbClr val="3E825E"/>
                </a:solidFill>
                <a:effectLst>
                  <a:outerShdw blurRad="63500" dir="3600000" algn="tl" rotWithShape="0">
                    <a:srgbClr val="000000">
                      <a:alpha val="70000"/>
                    </a:srgbClr>
                  </a:outerShdw>
                </a:effectLst>
                <a:latin typeface="Poor Richard" pitchFamily="18" charset="0"/>
                <a:cs typeface="Arial"/>
                <a:sym typeface="Arial"/>
              </a:rPr>
              <a:t>Comes into existence- On Creation</a:t>
            </a:r>
          </a:p>
          <a:p>
            <a:pPr marL="344488" indent="-344488" algn="just" fontAlgn="auto">
              <a:spcBef>
                <a:spcPts val="0"/>
              </a:spcBef>
              <a:spcAft>
                <a:spcPts val="0"/>
              </a:spcAft>
              <a:buFont typeface="Wingdings" pitchFamily="2" charset="2"/>
              <a:buChar char="ü"/>
              <a:defRPr/>
            </a:pPr>
            <a:endParaRPr lang="en-US" sz="2800" kern="0" dirty="0">
              <a:ln w="18415" cmpd="sng">
                <a:solidFill>
                  <a:srgbClr val="2A5840"/>
                </a:solidFill>
                <a:prstDash val="solid"/>
              </a:ln>
              <a:solidFill>
                <a:srgbClr val="3E825E"/>
              </a:solidFill>
              <a:effectLst>
                <a:outerShdw blurRad="63500" dir="3600000" algn="tl" rotWithShape="0">
                  <a:srgbClr val="000000">
                    <a:alpha val="70000"/>
                  </a:srgbClr>
                </a:outerShdw>
              </a:effectLst>
              <a:latin typeface="Poor Richard" pitchFamily="18" charset="0"/>
              <a:cs typeface="Arial"/>
              <a:sym typeface="Arial"/>
            </a:endParaRPr>
          </a:p>
          <a:p>
            <a:pPr marL="344488" indent="-344488" algn="just" fontAlgn="auto">
              <a:spcBef>
                <a:spcPts val="0"/>
              </a:spcBef>
              <a:spcAft>
                <a:spcPts val="0"/>
              </a:spcAft>
              <a:buFont typeface="Wingdings" pitchFamily="2" charset="2"/>
              <a:buChar char="ü"/>
              <a:defRPr/>
            </a:pPr>
            <a:r>
              <a:rPr lang="en-US" sz="2800" kern="0" dirty="0">
                <a:ln w="18415" cmpd="sng">
                  <a:solidFill>
                    <a:srgbClr val="2A5840"/>
                  </a:solidFill>
                  <a:prstDash val="solid"/>
                </a:ln>
                <a:solidFill>
                  <a:srgbClr val="3E825E"/>
                </a:solidFill>
                <a:effectLst>
                  <a:outerShdw blurRad="63500" dir="3600000" algn="tl" rotWithShape="0">
                    <a:srgbClr val="000000">
                      <a:alpha val="70000"/>
                    </a:srgbClr>
                  </a:outerShdw>
                </a:effectLst>
                <a:latin typeface="Poor Richard" pitchFamily="18" charset="0"/>
                <a:cs typeface="Arial"/>
                <a:sym typeface="Arial"/>
              </a:rPr>
              <a:t>Certificate of registration -Prima facie evidence in dispute relating to ownership.</a:t>
            </a:r>
          </a:p>
        </p:txBody>
      </p:sp>
    </p:spTree>
  </p:cSld>
  <p:clrMapOvr>
    <a:masterClrMapping/>
  </p:clrMapOvr>
  <p:transition spd="med">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txBox="1">
            <a:spLocks noChangeArrowheads="1"/>
          </p:cNvSpPr>
          <p:nvPr/>
        </p:nvSpPr>
        <p:spPr bwMode="auto">
          <a:xfrm>
            <a:off x="3200400" y="296863"/>
            <a:ext cx="5572125" cy="936625"/>
          </a:xfrm>
          <a:prstGeom prst="rect">
            <a:avLst/>
          </a:prstGeom>
          <a:noFill/>
          <a:ln w="9525">
            <a:noFill/>
            <a:miter lim="800000"/>
            <a:headEnd/>
            <a:tailEnd/>
          </a:ln>
        </p:spPr>
        <p:txBody>
          <a:bodyPr anchor="ctr"/>
          <a:lstStyle/>
          <a:p>
            <a:pPr algn="ctr" fontAlgn="auto">
              <a:spcBef>
                <a:spcPts val="0"/>
              </a:spcBef>
              <a:spcAft>
                <a:spcPts val="0"/>
              </a:spcAft>
              <a:defRPr/>
            </a:pPr>
            <a:r>
              <a:rPr lang="en-US" sz="3200" b="1" u="sng" kern="0" dirty="0">
                <a:solidFill>
                  <a:srgbClr val="000000"/>
                </a:solidFill>
                <a:latin typeface="Berlin Sans FB" pitchFamily="34" charset="0"/>
                <a:cs typeface="Arial"/>
                <a:sym typeface="Arial"/>
              </a:rPr>
              <a:t>DURATION AND TERMS OF COPYRIGHT</a:t>
            </a:r>
          </a:p>
        </p:txBody>
      </p:sp>
      <p:sp>
        <p:nvSpPr>
          <p:cNvPr id="21507" name="Rectangle 3"/>
          <p:cNvSpPr txBox="1">
            <a:spLocks noChangeArrowheads="1"/>
          </p:cNvSpPr>
          <p:nvPr/>
        </p:nvSpPr>
        <p:spPr bwMode="auto">
          <a:xfrm>
            <a:off x="3200400" y="1411288"/>
            <a:ext cx="5572125" cy="4135437"/>
          </a:xfrm>
          <a:prstGeom prst="rect">
            <a:avLst/>
          </a:prstGeom>
          <a:noFill/>
          <a:ln w="9525">
            <a:noFill/>
            <a:miter lim="800000"/>
            <a:headEnd/>
            <a:tailEnd/>
          </a:ln>
        </p:spPr>
        <p:txBody>
          <a:bodyPr/>
          <a:lstStyle/>
          <a:p>
            <a:pPr marL="60325" indent="-60325" algn="just" fontAlgn="auto">
              <a:lnSpc>
                <a:spcPct val="90000"/>
              </a:lnSpc>
              <a:spcBef>
                <a:spcPct val="20000"/>
              </a:spcBef>
              <a:spcAft>
                <a:spcPts val="0"/>
              </a:spcAft>
              <a:buFont typeface="Wingdings" pitchFamily="2" charset="2"/>
              <a:buNone/>
              <a:defRPr/>
            </a:pPr>
            <a:r>
              <a:rPr lang="en-US" sz="2600" kern="0" dirty="0">
                <a:solidFill>
                  <a:srgbClr val="FF0066"/>
                </a:solidFill>
                <a:latin typeface="Berlin Sans FB Demi" pitchFamily="34" charset="0"/>
                <a:cs typeface="Arial"/>
                <a:sym typeface="Arial"/>
              </a:rPr>
              <a:t> Copyright protection lasts for 60-year from the year following the: </a:t>
            </a:r>
          </a:p>
          <a:p>
            <a:pPr marL="60325" indent="-60325" algn="just" fontAlgn="auto">
              <a:lnSpc>
                <a:spcPct val="90000"/>
              </a:lnSpc>
              <a:spcBef>
                <a:spcPct val="20000"/>
              </a:spcBef>
              <a:spcAft>
                <a:spcPts val="0"/>
              </a:spcAft>
              <a:buFont typeface="Wingdings" pitchFamily="2" charset="2"/>
              <a:buNone/>
              <a:defRPr/>
            </a:pPr>
            <a:endParaRPr lang="en-US" sz="2600" kern="0" dirty="0">
              <a:solidFill>
                <a:srgbClr val="FF0066"/>
              </a:solidFill>
              <a:latin typeface="Berlin Sans FB Demi" pitchFamily="34" charset="0"/>
              <a:cs typeface="Arial"/>
              <a:sym typeface="Arial"/>
            </a:endParaRP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Literary work </a:t>
            </a: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Dramatic work </a:t>
            </a: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Musical work </a:t>
            </a: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Artistic work</a:t>
            </a: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Sound Recording</a:t>
            </a:r>
          </a:p>
          <a:p>
            <a:pPr marL="347663" algn="just" fontAlgn="auto">
              <a:lnSpc>
                <a:spcPct val="90000"/>
              </a:lnSpc>
              <a:spcBef>
                <a:spcPct val="20000"/>
              </a:spcBef>
              <a:spcAft>
                <a:spcPts val="0"/>
              </a:spcAft>
              <a:buFont typeface="Wingdings" pitchFamily="2" charset="2"/>
              <a:buChar char="Ø"/>
              <a:defRPr/>
            </a:pPr>
            <a:r>
              <a:rPr lang="en-US" sz="2400" kern="0" dirty="0">
                <a:solidFill>
                  <a:srgbClr val="FF0066"/>
                </a:solidFill>
                <a:latin typeface="Berlin Sans FB Demi" pitchFamily="34" charset="0"/>
                <a:cs typeface="Arial"/>
                <a:sym typeface="Arial"/>
              </a:rPr>
              <a:t>Cinematograph work </a:t>
            </a:r>
          </a:p>
        </p:txBody>
      </p:sp>
      <p:sp>
        <p:nvSpPr>
          <p:cNvPr id="6" name="Right Brace 5"/>
          <p:cNvSpPr/>
          <p:nvPr/>
        </p:nvSpPr>
        <p:spPr>
          <a:xfrm>
            <a:off x="6770688" y="3219450"/>
            <a:ext cx="531812" cy="1889125"/>
          </a:xfrm>
          <a:prstGeom prst="rightBrace">
            <a:avLst/>
          </a:prstGeom>
          <a:ln w="539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400" b="1" kern="0" dirty="0">
              <a:solidFill>
                <a:prstClr val="black"/>
              </a:solidFill>
              <a:sym typeface="Arial"/>
            </a:endParaRPr>
          </a:p>
        </p:txBody>
      </p:sp>
      <p:sp>
        <p:nvSpPr>
          <p:cNvPr id="7" name="Right Brace 6"/>
          <p:cNvSpPr/>
          <p:nvPr/>
        </p:nvSpPr>
        <p:spPr>
          <a:xfrm>
            <a:off x="6770688" y="5224463"/>
            <a:ext cx="468312" cy="939800"/>
          </a:xfrm>
          <a:prstGeom prst="rightBrace">
            <a:avLst/>
          </a:prstGeom>
          <a:ln w="476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400" kern="0">
              <a:solidFill>
                <a:prstClr val="black"/>
              </a:solidFill>
              <a:sym typeface="Arial"/>
            </a:endParaRPr>
          </a:p>
        </p:txBody>
      </p:sp>
      <p:sp>
        <p:nvSpPr>
          <p:cNvPr id="13" name="Oval 12"/>
          <p:cNvSpPr/>
          <p:nvPr/>
        </p:nvSpPr>
        <p:spPr>
          <a:xfrm>
            <a:off x="7302500" y="3697288"/>
            <a:ext cx="1714500" cy="1000125"/>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400" b="1" kern="0" dirty="0">
                <a:solidFill>
                  <a:prstClr val="black"/>
                </a:solidFill>
                <a:sym typeface="Arial"/>
              </a:rPr>
              <a:t>Death of Author</a:t>
            </a:r>
          </a:p>
        </p:txBody>
      </p:sp>
      <p:sp>
        <p:nvSpPr>
          <p:cNvPr id="14" name="Oval 13"/>
          <p:cNvSpPr/>
          <p:nvPr/>
        </p:nvSpPr>
        <p:spPr>
          <a:xfrm>
            <a:off x="7239000" y="5157788"/>
            <a:ext cx="1905000" cy="1081087"/>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1400" b="1" kern="0" dirty="0">
                <a:solidFill>
                  <a:prstClr val="black"/>
                </a:solidFill>
                <a:sym typeface="Arial"/>
              </a:rPr>
              <a:t>Date of Publication</a:t>
            </a:r>
          </a:p>
        </p:txBody>
      </p:sp>
      <p:sp>
        <p:nvSpPr>
          <p:cNvPr id="29709" name="AutoShape 18" descr="http://hamiltoncommunityfoundation.ca/wp-content/themes/hamiltoncommunityfoundation/assets/img/60-years-icon.svg"/>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pPr fontAlgn="auto">
              <a:spcBef>
                <a:spcPts val="0"/>
              </a:spcBef>
              <a:spcAft>
                <a:spcPts val="0"/>
              </a:spcAft>
              <a:defRPr/>
            </a:pPr>
            <a:endParaRPr lang="en-US" sz="1400" kern="0">
              <a:solidFill>
                <a:srgbClr val="000000"/>
              </a:solidFill>
              <a:latin typeface="Arial"/>
              <a:cs typeface="Arial"/>
              <a:sym typeface="Arial"/>
            </a:endParaRPr>
          </a:p>
        </p:txBody>
      </p:sp>
      <p:sp>
        <p:nvSpPr>
          <p:cNvPr id="29710" name="AutoShape 20" descr="http://hamiltoncommunityfoundation.ca/wp-content/themes/hamiltoncommunityfoundation/assets/img/60-years-icon.svg"/>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pPr fontAlgn="auto">
              <a:spcBef>
                <a:spcPts val="0"/>
              </a:spcBef>
              <a:spcAft>
                <a:spcPts val="0"/>
              </a:spcAft>
              <a:defRPr/>
            </a:pPr>
            <a:endParaRPr lang="en-US" sz="1400" kern="0">
              <a:solidFill>
                <a:srgbClr val="000000"/>
              </a:solidFill>
              <a:latin typeface="Arial"/>
              <a:cs typeface="Arial"/>
              <a:sym typeface="Arial"/>
            </a:endParaRPr>
          </a:p>
        </p:txBody>
      </p:sp>
      <p:sp>
        <p:nvSpPr>
          <p:cNvPr id="29711" name="AutoShape 22" descr="http://hamiltoncommunityfoundation.ca/wp-content/themes/hamiltoncommunityfoundation/assets/img/60-years-icon.svg"/>
          <p:cNvSpPr>
            <a:spLocks noChangeAspect="1" noChangeArrowheads="1"/>
          </p:cNvSpPr>
          <p:nvPr/>
        </p:nvSpPr>
        <p:spPr bwMode="auto">
          <a:xfrm>
            <a:off x="144463" y="-144463"/>
            <a:ext cx="304800" cy="304801"/>
          </a:xfrm>
          <a:prstGeom prst="rect">
            <a:avLst/>
          </a:prstGeom>
          <a:noFill/>
          <a:ln w="9525">
            <a:noFill/>
            <a:miter lim="800000"/>
            <a:headEnd/>
            <a:tailEnd/>
          </a:ln>
        </p:spPr>
        <p:txBody>
          <a:bodyPr/>
          <a:lstStyle/>
          <a:p>
            <a:pPr fontAlgn="auto">
              <a:spcBef>
                <a:spcPts val="0"/>
              </a:spcBef>
              <a:spcAft>
                <a:spcPts val="0"/>
              </a:spcAft>
              <a:defRPr/>
            </a:pPr>
            <a:endParaRPr lang="en-US" sz="1400" kern="0">
              <a:solidFill>
                <a:srgbClr val="000000"/>
              </a:solidFill>
              <a:latin typeface="Arial"/>
              <a:cs typeface="Arial"/>
              <a:sym typeface="Arial"/>
            </a:endParaRPr>
          </a:p>
        </p:txBody>
      </p:sp>
      <p:pic>
        <p:nvPicPr>
          <p:cNvPr id="21528" name="Picture 24" descr="http://www.unhcr.ie/images/uploads/pictures/UNHCR-60th_Logo_200x103.jpg"/>
          <p:cNvPicPr>
            <a:picLocks noChangeAspect="1" noChangeArrowheads="1"/>
          </p:cNvPicPr>
          <p:nvPr/>
        </p:nvPicPr>
        <p:blipFill>
          <a:blip r:embed="rId3" cstate="print"/>
          <a:srcRect/>
          <a:stretch>
            <a:fillRect/>
          </a:stretch>
        </p:blipFill>
        <p:spPr bwMode="auto">
          <a:xfrm>
            <a:off x="144463" y="1643055"/>
            <a:ext cx="2857500" cy="3581408"/>
          </a:xfrm>
          <a:prstGeom prst="rect">
            <a:avLst/>
          </a:prstGeom>
          <a:solidFill>
            <a:srgbClr val="FFFFFF">
              <a:shade val="85000"/>
            </a:srgbClr>
          </a:solidFill>
          <a:ln w="2857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cover dir="lu"/>
    <p:sndAc>
      <p:stSnd>
        <p:snd r:embed="rId2" name="cashreg.wav"/>
      </p:stSnd>
    </p:sndAc>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262"/>
            <a:ext cx="9144000" cy="1446550"/>
          </a:xfrm>
          <a:prstGeom prst="rect">
            <a:avLst/>
          </a:prstGeom>
          <a:gradFill>
            <a:gsLst>
              <a:gs pos="25000">
                <a:schemeClr val="tx2">
                  <a:lumMod val="20000"/>
                  <a:lumOff val="80000"/>
                </a:schemeClr>
              </a:gs>
              <a:gs pos="74000">
                <a:schemeClr val="bg1"/>
              </a:gs>
            </a:gsLst>
            <a:lin ang="5400000" scaled="0"/>
          </a:gradFill>
        </p:spPr>
        <p:style>
          <a:lnRef idx="0">
            <a:scrgbClr r="0" g="0" b="0"/>
          </a:lnRef>
          <a:fillRef idx="1002">
            <a:schemeClr val="lt1"/>
          </a:fillRef>
          <a:effectRef idx="0">
            <a:scrgbClr r="0" g="0" b="0"/>
          </a:effectRef>
          <a:fontRef idx="major"/>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400" b="1" kern="0" spc="50" dirty="0">
                <a:ln w="11430"/>
                <a:solidFill>
                  <a:srgbClr val="FF0000"/>
                </a:solidFill>
                <a:effectLst>
                  <a:outerShdw blurRad="76200" dist="50800" dir="5400000" algn="tl" rotWithShape="0">
                    <a:srgbClr val="000000">
                      <a:alpha val="65000"/>
                    </a:srgbClr>
                  </a:outerShdw>
                </a:effectLst>
                <a:latin typeface="Copperplate Gothic Bold" pitchFamily="34" charset="0"/>
                <a:sym typeface="Arial"/>
              </a:rPr>
              <a:t>PERFORMER’S and BROADCASTER’S RIGHTS</a:t>
            </a:r>
          </a:p>
        </p:txBody>
      </p:sp>
      <p:sp>
        <p:nvSpPr>
          <p:cNvPr id="7" name="TextBox 6"/>
          <p:cNvSpPr txBox="1"/>
          <p:nvPr/>
        </p:nvSpPr>
        <p:spPr>
          <a:xfrm>
            <a:off x="228600" y="1676400"/>
            <a:ext cx="8686800" cy="4032250"/>
          </a:xfrm>
          <a:prstGeom prst="rect">
            <a:avLst/>
          </a:prstGeom>
          <a:noFill/>
        </p:spPr>
        <p:txBody>
          <a:bodyPr>
            <a:spAutoFit/>
          </a:bodyPr>
          <a:lstStyle/>
          <a:p>
            <a:pPr algn="ctr" fontAlgn="auto">
              <a:spcBef>
                <a:spcPts val="0"/>
              </a:spcBef>
              <a:spcAft>
                <a:spcPts val="0"/>
              </a:spcAft>
              <a:defRPr/>
            </a:pPr>
            <a:r>
              <a:rPr lang="en-US" sz="4400" b="1" kern="0" dirty="0">
                <a:solidFill>
                  <a:srgbClr val="009900"/>
                </a:solidFill>
                <a:latin typeface="Nyala" pitchFamily="2" charset="0"/>
                <a:cs typeface="Arial"/>
                <a:sym typeface="Arial"/>
              </a:rPr>
              <a:t>25 Years </a:t>
            </a:r>
          </a:p>
          <a:p>
            <a:pPr marL="688975" indent="-269875" algn="just" fontAlgn="auto">
              <a:spcBef>
                <a:spcPts val="0"/>
              </a:spcBef>
              <a:spcAft>
                <a:spcPts val="0"/>
              </a:spcAft>
              <a:buFont typeface="Arial" pitchFamily="34" charset="0"/>
              <a:buChar char="•"/>
              <a:defRPr/>
            </a:pPr>
            <a:r>
              <a:rPr lang="en-US" sz="2800" b="1" kern="0" dirty="0">
                <a:solidFill>
                  <a:srgbClr val="FF0000"/>
                </a:solidFill>
                <a:latin typeface="Nyala" pitchFamily="2" charset="0"/>
                <a:cs typeface="Arial"/>
                <a:sym typeface="Arial"/>
              </a:rPr>
              <a:t>Rights of a performer in a cinematograph film</a:t>
            </a:r>
          </a:p>
          <a:p>
            <a:pPr marL="688975" indent="-269875" algn="just" fontAlgn="auto">
              <a:spcBef>
                <a:spcPts val="0"/>
              </a:spcBef>
              <a:spcAft>
                <a:spcPts val="0"/>
              </a:spcAft>
              <a:buFont typeface="Arial" pitchFamily="34" charset="0"/>
              <a:buChar char="•"/>
              <a:defRPr/>
            </a:pPr>
            <a:r>
              <a:rPr lang="en-US" sz="2800" b="1" kern="0" dirty="0">
                <a:solidFill>
                  <a:srgbClr val="FF0000"/>
                </a:solidFill>
                <a:latin typeface="Nyala" pitchFamily="2" charset="0"/>
                <a:cs typeface="Arial"/>
                <a:sym typeface="Arial"/>
              </a:rPr>
              <a:t>Cessation of Rights after Consent</a:t>
            </a:r>
          </a:p>
          <a:p>
            <a:pPr fontAlgn="auto">
              <a:spcBef>
                <a:spcPts val="0"/>
              </a:spcBef>
              <a:spcAft>
                <a:spcPts val="0"/>
              </a:spcAft>
              <a:defRPr/>
            </a:pPr>
            <a:r>
              <a:rPr lang="en-US" sz="2800" b="1" u="sng" kern="0" dirty="0">
                <a:solidFill>
                  <a:srgbClr val="7A3D00"/>
                </a:solidFill>
                <a:latin typeface="Nyala" pitchFamily="2" charset="0"/>
                <a:cs typeface="Arial"/>
                <a:sym typeface="Arial"/>
              </a:rPr>
              <a:t>Broadcast:</a:t>
            </a:r>
          </a:p>
          <a:p>
            <a:pPr fontAlgn="auto">
              <a:spcBef>
                <a:spcPts val="0"/>
              </a:spcBef>
              <a:spcAft>
                <a:spcPts val="0"/>
              </a:spcAft>
              <a:defRPr/>
            </a:pPr>
            <a:endParaRPr lang="en-US" sz="1600" b="1" u="sng" kern="0" dirty="0">
              <a:solidFill>
                <a:srgbClr val="7A3D00"/>
              </a:solidFill>
              <a:latin typeface="Nyala" pitchFamily="2" charset="0"/>
              <a:cs typeface="Arial"/>
              <a:sym typeface="Arial"/>
            </a:endParaRPr>
          </a:p>
          <a:p>
            <a:pPr fontAlgn="auto">
              <a:spcBef>
                <a:spcPts val="0"/>
              </a:spcBef>
              <a:spcAft>
                <a:spcPts val="0"/>
              </a:spcAft>
              <a:defRPr/>
            </a:pPr>
            <a:r>
              <a:rPr lang="en-US" sz="2800" b="1" kern="0" dirty="0">
                <a:solidFill>
                  <a:srgbClr val="7A3D00"/>
                </a:solidFill>
                <a:latin typeface="Nyala" pitchFamily="2" charset="0"/>
                <a:cs typeface="Arial"/>
                <a:sym typeface="Arial"/>
              </a:rPr>
              <a:t>Communication to the public by any means of:</a:t>
            </a:r>
          </a:p>
          <a:p>
            <a:pPr fontAlgn="auto">
              <a:spcBef>
                <a:spcPts val="0"/>
              </a:spcBef>
              <a:spcAft>
                <a:spcPts val="0"/>
              </a:spcAft>
              <a:defRPr/>
            </a:pPr>
            <a:r>
              <a:rPr lang="en-US" sz="2800" b="1" kern="0" dirty="0">
                <a:solidFill>
                  <a:srgbClr val="7A3D00"/>
                </a:solidFill>
                <a:latin typeface="Nyala" pitchFamily="2" charset="0"/>
                <a:cs typeface="Arial"/>
                <a:sym typeface="Arial"/>
              </a:rPr>
              <a:t>Wireless diffusion or by wire.</a:t>
            </a:r>
          </a:p>
          <a:p>
            <a:pPr marL="688975" indent="-269875" algn="just" fontAlgn="auto">
              <a:spcBef>
                <a:spcPts val="0"/>
              </a:spcBef>
              <a:spcAft>
                <a:spcPts val="0"/>
              </a:spcAft>
              <a:buFont typeface="Arial" pitchFamily="34" charset="0"/>
              <a:buChar char="•"/>
              <a:defRPr/>
            </a:pPr>
            <a:endParaRPr lang="en-US" sz="2800" b="1" kern="0" dirty="0">
              <a:solidFill>
                <a:srgbClr val="FF0000"/>
              </a:solidFill>
              <a:latin typeface="Nyala" pitchFamily="2" charset="0"/>
              <a:cs typeface="Arial"/>
              <a:sym typeface="Arial"/>
            </a:endParaRPr>
          </a:p>
          <a:p>
            <a:pPr marL="688975" indent="-269875" algn="just" fontAlgn="auto">
              <a:spcBef>
                <a:spcPts val="0"/>
              </a:spcBef>
              <a:spcAft>
                <a:spcPts val="0"/>
              </a:spcAft>
              <a:buFont typeface="Arial" pitchFamily="34" charset="0"/>
              <a:buChar char="•"/>
              <a:defRPr/>
            </a:pPr>
            <a:endParaRPr lang="en-US" sz="2800" b="1" kern="0" dirty="0">
              <a:solidFill>
                <a:srgbClr val="FF0000"/>
              </a:solidFill>
              <a:latin typeface="Nyala" pitchFamily="2" charset="0"/>
              <a:cs typeface="Arial"/>
              <a:sym typeface="Arial"/>
            </a:endParaRPr>
          </a:p>
        </p:txBody>
      </p:sp>
      <p:sp>
        <p:nvSpPr>
          <p:cNvPr id="1025" name="Rectangle 1"/>
          <p:cNvSpPr>
            <a:spLocks noChangeArrowheads="1"/>
          </p:cNvSpPr>
          <p:nvPr/>
        </p:nvSpPr>
        <p:spPr bwMode="auto">
          <a:xfrm>
            <a:off x="0" y="44450"/>
            <a:ext cx="184150" cy="368300"/>
          </a:xfrm>
          <a:prstGeom prst="rect">
            <a:avLst/>
          </a:prstGeom>
          <a:noFill/>
          <a:ln w="9525">
            <a:noFill/>
            <a:miter lim="800000"/>
            <a:headEnd/>
            <a:tailEnd/>
          </a:ln>
          <a:effectLst/>
        </p:spPr>
        <p:txBody>
          <a:bodyPr wrap="none" anchor="ctr">
            <a:spAutoFit/>
          </a:bodyPr>
          <a:lstStyle/>
          <a:p>
            <a:pPr>
              <a:defRPr/>
            </a:pPr>
            <a:endParaRPr lang="en-US" kern="0">
              <a:solidFill>
                <a:prstClr val="black"/>
              </a:solidFill>
              <a:latin typeface="Arial" pitchFamily="34" charset="0"/>
              <a:sym typeface="Arial"/>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5100" y="1579563"/>
          <a:ext cx="8834438" cy="5486400"/>
        </p:xfrm>
        <a:graphic>
          <a:graphicData uri="http://schemas.openxmlformats.org/drawingml/2006/table">
            <a:tbl>
              <a:tblPr/>
              <a:tblGrid>
                <a:gridCol w="8834438"/>
              </a:tblGrid>
              <a:tr h="97577">
                <a:tc>
                  <a:txBody>
                    <a:bodyPr/>
                    <a:lstStyle/>
                    <a:p>
                      <a:pPr algn="l"/>
                      <a:endParaRPr lang="en-US" sz="1600" b="1" dirty="0"/>
                    </a:p>
                  </a:txBody>
                  <a:tcPr marL="0" marR="0" marT="0" marB="0">
                    <a:lnL>
                      <a:noFill/>
                    </a:lnL>
                    <a:lnR>
                      <a:noFill/>
                    </a:lnR>
                    <a:lnT>
                      <a:noFill/>
                    </a:lnT>
                    <a:lnB>
                      <a:noFill/>
                    </a:lnB>
                  </a:tcPr>
                </a:tc>
              </a:tr>
              <a:tr h="5242560">
                <a:tc>
                  <a:txBody>
                    <a:bodyPr/>
                    <a:lstStyle/>
                    <a:p>
                      <a:pPr algn="l">
                        <a:buFont typeface="+mj-lt"/>
                        <a:buAutoNum type="arabicPeriod"/>
                      </a:pPr>
                      <a:r>
                        <a:rPr lang="en-US" sz="4000" dirty="0">
                          <a:solidFill>
                            <a:srgbClr val="0082B4"/>
                          </a:solidFill>
                          <a:effectLst/>
                        </a:rPr>
                        <a:t>Enter your valid User ID and Password to login.</a:t>
                      </a:r>
                    </a:p>
                    <a:p>
                      <a:pPr algn="l">
                        <a:buFont typeface="+mj-lt"/>
                        <a:buAutoNum type="arabicPeriod"/>
                      </a:pPr>
                      <a:r>
                        <a:rPr lang="en-US" sz="4000" dirty="0">
                          <a:solidFill>
                            <a:srgbClr val="0082B4"/>
                          </a:solidFill>
                          <a:effectLst/>
                        </a:rPr>
                        <a:t>Click onto </a:t>
                      </a:r>
                      <a:r>
                        <a:rPr lang="en-US" sz="4000" b="1" dirty="0" err="1">
                          <a:solidFill>
                            <a:srgbClr val="0082B4"/>
                          </a:solidFill>
                          <a:effectLst/>
                        </a:rPr>
                        <a:t>NewUser</a:t>
                      </a:r>
                      <a:r>
                        <a:rPr lang="en-US" sz="4000" b="1" dirty="0">
                          <a:solidFill>
                            <a:srgbClr val="0082B4"/>
                          </a:solidFill>
                          <a:effectLst/>
                        </a:rPr>
                        <a:t> Registration</a:t>
                      </a:r>
                      <a:r>
                        <a:rPr lang="en-US" sz="4000" dirty="0">
                          <a:solidFill>
                            <a:srgbClr val="0082B4"/>
                          </a:solidFill>
                          <a:effectLst/>
                        </a:rPr>
                        <a:t>, if you have not yet registered.</a:t>
                      </a:r>
                    </a:p>
                    <a:p>
                      <a:pPr algn="l">
                        <a:buFont typeface="+mj-lt"/>
                        <a:buAutoNum type="arabicPeriod"/>
                      </a:pPr>
                      <a:r>
                        <a:rPr lang="en-US" sz="4000" dirty="0">
                          <a:solidFill>
                            <a:srgbClr val="0082B4"/>
                          </a:solidFill>
                          <a:effectLst/>
                        </a:rPr>
                        <a:t>Note down User ID and Password for future use.</a:t>
                      </a:r>
                    </a:p>
                    <a:p>
                      <a:pPr algn="l">
                        <a:buFont typeface="+mj-lt"/>
                        <a:buAutoNum type="arabicPeriod"/>
                      </a:pPr>
                      <a:r>
                        <a:rPr lang="en-US" sz="4000" dirty="0">
                          <a:solidFill>
                            <a:srgbClr val="0082B4"/>
                          </a:solidFill>
                          <a:effectLst/>
                        </a:rPr>
                        <a:t>After login, click on to link </a:t>
                      </a:r>
                      <a:r>
                        <a:rPr lang="en-US" sz="4000" b="1" dirty="0">
                          <a:solidFill>
                            <a:srgbClr val="0082B4"/>
                          </a:solidFill>
                          <a:effectLst/>
                        </a:rPr>
                        <a:t>“Click for online Copyright Registration</a:t>
                      </a:r>
                      <a:r>
                        <a:rPr lang="en-US" sz="4000" b="1" dirty="0" smtClean="0">
                          <a:solidFill>
                            <a:srgbClr val="0082B4"/>
                          </a:solidFill>
                          <a:effectLst/>
                        </a:rPr>
                        <a:t>”</a:t>
                      </a:r>
                      <a:r>
                        <a:rPr lang="en-US" sz="4000" dirty="0" smtClean="0">
                          <a:solidFill>
                            <a:srgbClr val="0082B4"/>
                          </a:solidFill>
                          <a:effectLst/>
                        </a:rPr>
                        <a:t>.</a:t>
                      </a:r>
                      <a:endParaRPr lang="en-US" sz="4000" dirty="0">
                        <a:solidFill>
                          <a:srgbClr val="0082B4"/>
                        </a:solidFill>
                        <a:effectLst/>
                      </a:endParaRPr>
                    </a:p>
                  </a:txBody>
                  <a:tcPr marL="0" marR="0" marT="0" marB="0" anchor="ctr">
                    <a:lnL>
                      <a:noFill/>
                    </a:lnL>
                    <a:lnR>
                      <a:noFill/>
                    </a:lnR>
                    <a:lnT>
                      <a:noFill/>
                    </a:lnT>
                    <a:lnB>
                      <a:noFill/>
                    </a:lnB>
                  </a:tcPr>
                </a:tc>
              </a:tr>
            </a:tbl>
          </a:graphicData>
        </a:graphic>
      </p:graphicFrame>
      <p:sp>
        <p:nvSpPr>
          <p:cNvPr id="5" name="Title 1"/>
          <p:cNvSpPr>
            <a:spLocks noGrp="1"/>
          </p:cNvSpPr>
          <p:nvPr>
            <p:ph type="title"/>
          </p:nvPr>
        </p:nvSpPr>
        <p:spPr/>
        <p:txBody>
          <a:bodyPr>
            <a:normAutofit fontScale="90000"/>
          </a:bodyPr>
          <a:lstStyle/>
          <a:p>
            <a:pPr fontAlgn="auto">
              <a:spcAft>
                <a:spcPts val="0"/>
              </a:spcAft>
              <a:defRPr/>
            </a:pPr>
            <a:r>
              <a:rPr lang="en-US" sz="2700" dirty="0" smtClean="0">
                <a:solidFill>
                  <a:schemeClr val="accent1">
                    <a:satMod val="150000"/>
                  </a:schemeClr>
                </a:solidFill>
              </a:rPr>
              <a:t/>
            </a:r>
            <a:br>
              <a:rPr lang="en-US" sz="2700" dirty="0" smtClean="0">
                <a:solidFill>
                  <a:schemeClr val="accent1">
                    <a:satMod val="150000"/>
                  </a:schemeClr>
                </a:solidFill>
              </a:rPr>
            </a:br>
            <a:r>
              <a:rPr lang="en-US" sz="2700" dirty="0" smtClean="0">
                <a:solidFill>
                  <a:schemeClr val="accent1">
                    <a:satMod val="150000"/>
                  </a:schemeClr>
                </a:solidFill>
              </a:rPr>
              <a:t>Instruction </a:t>
            </a:r>
            <a:r>
              <a:rPr lang="en-US" sz="2700" dirty="0">
                <a:solidFill>
                  <a:schemeClr val="accent1">
                    <a:satMod val="150000"/>
                  </a:schemeClr>
                </a:solidFill>
              </a:rPr>
              <a:t>for Filing copyright registration form Online:</a:t>
            </a:r>
            <a:r>
              <a:rPr lang="en-US" sz="4800" dirty="0">
                <a:solidFill>
                  <a:schemeClr val="accent1">
                    <a:satMod val="150000"/>
                  </a:schemeClr>
                </a:solidFill>
              </a:rPr>
              <a:t/>
            </a:r>
            <a:br>
              <a:rPr lang="en-US" sz="4800" dirty="0">
                <a:solidFill>
                  <a:schemeClr val="accent1">
                    <a:satMod val="150000"/>
                  </a:schemeClr>
                </a:solidFill>
              </a:rPr>
            </a:br>
            <a:endParaRPr lang="en-US" dirty="0">
              <a:solidFill>
                <a:schemeClr val="accent1">
                  <a:satMod val="150000"/>
                </a:schemeClr>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5100" y="1579563"/>
          <a:ext cx="8866188" cy="5201856"/>
        </p:xfrm>
        <a:graphic>
          <a:graphicData uri="http://schemas.openxmlformats.org/drawingml/2006/table">
            <a:tbl>
              <a:tblPr/>
              <a:tblGrid>
                <a:gridCol w="8866188"/>
              </a:tblGrid>
              <a:tr h="264096">
                <a:tc>
                  <a:txBody>
                    <a:bodyPr/>
                    <a:lstStyle/>
                    <a:p>
                      <a:pPr algn="l"/>
                      <a:endParaRPr lang="en-US" sz="1700" b="1" dirty="0"/>
                    </a:p>
                  </a:txBody>
                  <a:tcPr marL="0" marR="0" marT="0" marB="0">
                    <a:lnL>
                      <a:noFill/>
                    </a:lnL>
                    <a:lnR>
                      <a:noFill/>
                    </a:lnR>
                    <a:lnT>
                      <a:noFill/>
                    </a:lnT>
                    <a:lnB>
                      <a:noFill/>
                    </a:lnB>
                  </a:tcPr>
                </a:tc>
              </a:tr>
              <a:tr h="4936554">
                <a:tc>
                  <a:txBody>
                    <a:bodyPr/>
                    <a:lstStyle/>
                    <a:p>
                      <a:pPr algn="l">
                        <a:buFont typeface="+mj-lt"/>
                        <a:buNone/>
                      </a:pPr>
                      <a:r>
                        <a:rPr lang="en-US" sz="2700" dirty="0" smtClean="0">
                          <a:solidFill>
                            <a:srgbClr val="0082B4"/>
                          </a:solidFill>
                          <a:effectLst/>
                        </a:rPr>
                        <a:t>5.The online </a:t>
                      </a:r>
                      <a:r>
                        <a:rPr lang="en-US" sz="2700" b="1" dirty="0" smtClean="0">
                          <a:solidFill>
                            <a:srgbClr val="0082B4"/>
                          </a:solidFill>
                          <a:effectLst/>
                        </a:rPr>
                        <a:t>“Copyright Registration Form”</a:t>
                      </a:r>
                      <a:r>
                        <a:rPr lang="en-US" sz="2700" dirty="0" smtClean="0">
                          <a:solidFill>
                            <a:srgbClr val="0082B4"/>
                          </a:solidFill>
                          <a:effectLst/>
                        </a:rPr>
                        <a:t> is to be filled up in four steps </a:t>
                      </a:r>
                    </a:p>
                    <a:p>
                      <a:pPr marL="742950" lvl="1" indent="-285750" algn="l">
                        <a:buFont typeface="+mj-lt"/>
                        <a:buAutoNum type="arabicPeriod"/>
                      </a:pPr>
                      <a:r>
                        <a:rPr lang="en-US" sz="2700" b="1" dirty="0" smtClean="0">
                          <a:solidFill>
                            <a:srgbClr val="0082B4"/>
                          </a:solidFill>
                          <a:effectLst/>
                        </a:rPr>
                        <a:t>Complete the Form XIV</a:t>
                      </a:r>
                      <a:r>
                        <a:rPr lang="en-US" sz="2700" dirty="0" smtClean="0">
                          <a:solidFill>
                            <a:srgbClr val="0082B4"/>
                          </a:solidFill>
                          <a:effectLst/>
                        </a:rPr>
                        <a:t>, then press SAVE button to Save entered details, and press Step 2 to move to Next Step.</a:t>
                      </a:r>
                    </a:p>
                    <a:p>
                      <a:pPr marL="742950" lvl="1" indent="-285750" algn="l">
                        <a:buFont typeface="+mj-lt"/>
                        <a:buAutoNum type="arabicPeriod"/>
                      </a:pPr>
                      <a:r>
                        <a:rPr lang="en-US" sz="2700" b="1" dirty="0" err="1" smtClean="0">
                          <a:solidFill>
                            <a:srgbClr val="0082B4"/>
                          </a:solidFill>
                          <a:effectLst/>
                        </a:rPr>
                        <a:t>Fillup</a:t>
                      </a:r>
                      <a:r>
                        <a:rPr lang="en-US" sz="2700" b="1" dirty="0" smtClean="0">
                          <a:solidFill>
                            <a:srgbClr val="0082B4"/>
                          </a:solidFill>
                          <a:effectLst/>
                        </a:rPr>
                        <a:t> the Statement of Particulars</a:t>
                      </a:r>
                      <a:r>
                        <a:rPr lang="en-US" sz="2700" dirty="0" smtClean="0">
                          <a:solidFill>
                            <a:srgbClr val="0082B4"/>
                          </a:solidFill>
                          <a:effectLst/>
                        </a:rPr>
                        <a:t>, and then press SAVE button to Save entered details, and press Step 3/4 to move to Next step</a:t>
                      </a:r>
                    </a:p>
                    <a:p>
                      <a:pPr marL="742950" lvl="1" indent="-285750" algn="l">
                        <a:buFont typeface="+mj-lt"/>
                        <a:buAutoNum type="arabicPeriod"/>
                      </a:pPr>
                      <a:r>
                        <a:rPr lang="en-US" sz="2700" b="1" dirty="0" err="1" smtClean="0">
                          <a:solidFill>
                            <a:srgbClr val="0082B4"/>
                          </a:solidFill>
                          <a:effectLst/>
                        </a:rPr>
                        <a:t>Fillup</a:t>
                      </a:r>
                      <a:r>
                        <a:rPr lang="en-US" sz="2700" b="1" dirty="0" smtClean="0">
                          <a:solidFill>
                            <a:srgbClr val="0082B4"/>
                          </a:solidFill>
                          <a:effectLst/>
                        </a:rPr>
                        <a:t> the Statement of Further particulars</a:t>
                      </a:r>
                      <a:r>
                        <a:rPr lang="en-US" sz="2700" dirty="0" smtClean="0">
                          <a:solidFill>
                            <a:srgbClr val="0082B4"/>
                          </a:solidFill>
                          <a:effectLst/>
                        </a:rPr>
                        <a:t>. This form is applicable for “LITERARY/ DRAMATIC, MUSICAL AND ARTISTIC” works, and then press SAVE button to Save </a:t>
                      </a:r>
                      <a:r>
                        <a:rPr lang="en-US" sz="2700" dirty="0" err="1" smtClean="0">
                          <a:solidFill>
                            <a:srgbClr val="0082B4"/>
                          </a:solidFill>
                          <a:effectLst/>
                        </a:rPr>
                        <a:t>entrered</a:t>
                      </a:r>
                      <a:r>
                        <a:rPr lang="en-US" sz="2700" dirty="0" smtClean="0">
                          <a:solidFill>
                            <a:srgbClr val="0082B4"/>
                          </a:solidFill>
                          <a:effectLst/>
                        </a:rPr>
                        <a:t> details, and press Step 4 to move to Next Step.</a:t>
                      </a:r>
                    </a:p>
                    <a:p>
                      <a:pPr marL="742950" lvl="1" indent="-285750" algn="l">
                        <a:buFont typeface="+mj-lt"/>
                        <a:buAutoNum type="arabicPeriod"/>
                      </a:pPr>
                      <a:r>
                        <a:rPr lang="en-US" sz="2700" b="1" dirty="0" smtClean="0">
                          <a:solidFill>
                            <a:srgbClr val="0082B4"/>
                          </a:solidFill>
                          <a:effectLst/>
                        </a:rPr>
                        <a:t>Make the payment through Internet Payment gateway</a:t>
                      </a:r>
                      <a:r>
                        <a:rPr lang="en-US" sz="2700" dirty="0" smtClean="0">
                          <a:solidFill>
                            <a:srgbClr val="0082B4"/>
                          </a:solidFill>
                          <a:effectLst/>
                        </a:rPr>
                        <a:t> </a:t>
                      </a:r>
                    </a:p>
                  </a:txBody>
                  <a:tcPr marL="0" marR="0" marT="0" marB="0" anchor="ctr">
                    <a:lnL>
                      <a:noFill/>
                    </a:lnL>
                    <a:lnR>
                      <a:noFill/>
                    </a:lnR>
                    <a:lnT>
                      <a:noFill/>
                    </a:lnT>
                    <a:lnB>
                      <a:noFill/>
                    </a:lnB>
                  </a:tcPr>
                </a:tc>
              </a:tr>
            </a:tbl>
          </a:graphicData>
        </a:graphic>
      </p:graphicFrame>
      <p:sp>
        <p:nvSpPr>
          <p:cNvPr id="5" name="Title 1"/>
          <p:cNvSpPr>
            <a:spLocks noGrp="1"/>
          </p:cNvSpPr>
          <p:nvPr>
            <p:ph type="title"/>
          </p:nvPr>
        </p:nvSpPr>
        <p:spPr/>
        <p:txBody>
          <a:bodyPr>
            <a:normAutofit fontScale="90000"/>
          </a:bodyPr>
          <a:lstStyle/>
          <a:p>
            <a:pPr fontAlgn="auto">
              <a:spcAft>
                <a:spcPts val="0"/>
              </a:spcAft>
              <a:defRPr/>
            </a:pPr>
            <a:r>
              <a:rPr lang="en-US" sz="2700" dirty="0" smtClean="0">
                <a:solidFill>
                  <a:schemeClr val="accent1">
                    <a:satMod val="150000"/>
                  </a:schemeClr>
                </a:solidFill>
              </a:rPr>
              <a:t/>
            </a:r>
            <a:br>
              <a:rPr lang="en-US" sz="2700" dirty="0" smtClean="0">
                <a:solidFill>
                  <a:schemeClr val="accent1">
                    <a:satMod val="150000"/>
                  </a:schemeClr>
                </a:solidFill>
              </a:rPr>
            </a:br>
            <a:r>
              <a:rPr lang="en-US" sz="2700" dirty="0" smtClean="0">
                <a:solidFill>
                  <a:schemeClr val="accent1">
                    <a:satMod val="150000"/>
                  </a:schemeClr>
                </a:solidFill>
              </a:rPr>
              <a:t>Instruction </a:t>
            </a:r>
            <a:r>
              <a:rPr lang="en-US" sz="2700" dirty="0">
                <a:solidFill>
                  <a:schemeClr val="accent1">
                    <a:satMod val="150000"/>
                  </a:schemeClr>
                </a:solidFill>
              </a:rPr>
              <a:t>for Filing copyright registration form Online:</a:t>
            </a:r>
            <a:r>
              <a:rPr lang="en-US" sz="4800" dirty="0">
                <a:solidFill>
                  <a:schemeClr val="accent1">
                    <a:satMod val="150000"/>
                  </a:schemeClr>
                </a:solidFill>
              </a:rPr>
              <a:t/>
            </a:r>
            <a:br>
              <a:rPr lang="en-US" sz="4800" dirty="0">
                <a:solidFill>
                  <a:schemeClr val="accent1">
                    <a:satMod val="150000"/>
                  </a:schemeClr>
                </a:solidFill>
              </a:rPr>
            </a:br>
            <a:endParaRPr lang="en-US" dirty="0">
              <a:solidFill>
                <a:schemeClr val="accent1">
                  <a:satMod val="150000"/>
                </a:schemeClr>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2700" dirty="0" smtClean="0">
                <a:solidFill>
                  <a:schemeClr val="accent1">
                    <a:satMod val="150000"/>
                  </a:schemeClr>
                </a:solidFill>
              </a:rPr>
              <a:t/>
            </a:r>
            <a:br>
              <a:rPr lang="en-US" sz="2700" dirty="0" smtClean="0">
                <a:solidFill>
                  <a:schemeClr val="accent1">
                    <a:satMod val="150000"/>
                  </a:schemeClr>
                </a:solidFill>
              </a:rPr>
            </a:br>
            <a:r>
              <a:rPr lang="en-US" sz="2700" dirty="0" smtClean="0">
                <a:solidFill>
                  <a:schemeClr val="accent1">
                    <a:satMod val="150000"/>
                  </a:schemeClr>
                </a:solidFill>
              </a:rPr>
              <a:t>Instruction </a:t>
            </a:r>
            <a:r>
              <a:rPr lang="en-US" sz="2700" dirty="0">
                <a:solidFill>
                  <a:schemeClr val="accent1">
                    <a:satMod val="150000"/>
                  </a:schemeClr>
                </a:solidFill>
              </a:rPr>
              <a:t>for Filing copyright registration form Online:</a:t>
            </a:r>
            <a:r>
              <a:rPr lang="en-US" sz="4800" dirty="0">
                <a:solidFill>
                  <a:schemeClr val="accent1">
                    <a:satMod val="150000"/>
                  </a:schemeClr>
                </a:solidFill>
              </a:rPr>
              <a:t/>
            </a:r>
            <a:br>
              <a:rPr lang="en-US" sz="4800" dirty="0">
                <a:solidFill>
                  <a:schemeClr val="accent1">
                    <a:satMod val="150000"/>
                  </a:schemeClr>
                </a:solidFill>
              </a:rPr>
            </a:br>
            <a:endParaRPr lang="en-US" dirty="0">
              <a:solidFill>
                <a:schemeClr val="accent1">
                  <a:satMod val="150000"/>
                </a:schemeClr>
              </a:solidFill>
            </a:endParaRPr>
          </a:p>
        </p:txBody>
      </p:sp>
      <p:graphicFrame>
        <p:nvGraphicFramePr>
          <p:cNvPr id="4" name="Content Placeholder 3"/>
          <p:cNvGraphicFramePr>
            <a:graphicFrameLocks noGrp="1"/>
          </p:cNvGraphicFramePr>
          <p:nvPr>
            <p:ph idx="1"/>
          </p:nvPr>
        </p:nvGraphicFramePr>
        <p:xfrm>
          <a:off x="195263" y="1579563"/>
          <a:ext cx="8804275" cy="4630737"/>
        </p:xfrm>
        <a:graphic>
          <a:graphicData uri="http://schemas.openxmlformats.org/drawingml/2006/table">
            <a:tbl>
              <a:tblPr/>
              <a:tblGrid>
                <a:gridCol w="8804275"/>
              </a:tblGrid>
              <a:tr h="264080">
                <a:tc>
                  <a:txBody>
                    <a:bodyPr/>
                    <a:lstStyle/>
                    <a:p>
                      <a:pPr algn="l"/>
                      <a:endParaRPr lang="en-US" sz="1700" b="1" dirty="0"/>
                    </a:p>
                  </a:txBody>
                  <a:tcPr marL="0" marR="0" marT="0" marB="0">
                    <a:lnL>
                      <a:noFill/>
                    </a:lnL>
                    <a:lnR>
                      <a:noFill/>
                    </a:lnR>
                    <a:lnT>
                      <a:noFill/>
                    </a:lnT>
                    <a:lnB>
                      <a:noFill/>
                    </a:lnB>
                  </a:tcPr>
                </a:tc>
              </a:tr>
              <a:tr h="4366657">
                <a:tc>
                  <a:txBody>
                    <a:bodyPr/>
                    <a:lstStyle/>
                    <a:p>
                      <a:pPr algn="l">
                        <a:buFont typeface="+mj-lt"/>
                        <a:buNone/>
                      </a:pPr>
                      <a:r>
                        <a:rPr lang="en-US" sz="2400" dirty="0" smtClean="0">
                          <a:solidFill>
                            <a:srgbClr val="0082B4"/>
                          </a:solidFill>
                          <a:effectLst/>
                        </a:rPr>
                        <a:t>6.After successful submission of the form, Diary Number will be generated (Please note it for future reference).</a:t>
                      </a:r>
                    </a:p>
                    <a:p>
                      <a:pPr algn="l">
                        <a:buFont typeface="+mj-lt"/>
                        <a:buNone/>
                      </a:pPr>
                      <a:r>
                        <a:rPr lang="en-US" sz="2400" dirty="0" smtClean="0">
                          <a:solidFill>
                            <a:srgbClr val="0082B4"/>
                          </a:solidFill>
                          <a:effectLst/>
                        </a:rPr>
                        <a:t>7.Please take hard copy(print) of “Acknowledgement Slip” and “Copyright Registration Report”, and send it by post to</a:t>
                      </a:r>
                    </a:p>
                    <a:p>
                      <a:pPr algn="l">
                        <a:buFont typeface="+mj-lt"/>
                        <a:buNone/>
                      </a:pPr>
                      <a:r>
                        <a:rPr lang="en-US" sz="2700" b="1" dirty="0" smtClean="0"/>
                        <a:t>Copyright Division</a:t>
                      </a:r>
                      <a:r>
                        <a:rPr lang="en-US" sz="2700" dirty="0" smtClean="0"/>
                        <a:t> </a:t>
                      </a:r>
                      <a:br>
                        <a:rPr lang="en-US" sz="2700" dirty="0" smtClean="0"/>
                      </a:br>
                      <a:r>
                        <a:rPr lang="en-US" sz="2700" b="1" dirty="0" smtClean="0"/>
                        <a:t>Department of Industrial Policy &amp; Promotion, Ministry of Commerce and Industry</a:t>
                      </a:r>
                      <a:r>
                        <a:rPr lang="en-US" sz="2700" dirty="0" smtClean="0"/>
                        <a:t> </a:t>
                      </a:r>
                      <a:br>
                        <a:rPr lang="en-US" sz="2700" dirty="0" smtClean="0"/>
                      </a:br>
                      <a:r>
                        <a:rPr lang="en-US" sz="2700" b="1" dirty="0" err="1" smtClean="0"/>
                        <a:t>Boudhik</a:t>
                      </a:r>
                      <a:r>
                        <a:rPr lang="en-US" sz="2700" b="1" dirty="0" smtClean="0"/>
                        <a:t> </a:t>
                      </a:r>
                      <a:r>
                        <a:rPr lang="en-US" sz="2700" b="1" dirty="0" err="1" smtClean="0"/>
                        <a:t>Sampada</a:t>
                      </a:r>
                      <a:r>
                        <a:rPr lang="en-US" sz="2700" b="1" dirty="0" smtClean="0"/>
                        <a:t> </a:t>
                      </a:r>
                      <a:r>
                        <a:rPr lang="en-US" sz="2700" b="1" dirty="0" err="1" smtClean="0"/>
                        <a:t>Bhawan</a:t>
                      </a:r>
                      <a:r>
                        <a:rPr lang="en-US" sz="2700" b="1" dirty="0" smtClean="0"/>
                        <a:t>,</a:t>
                      </a:r>
                      <a:br>
                        <a:rPr lang="en-US" sz="2700" b="1" dirty="0" smtClean="0"/>
                      </a:br>
                      <a:r>
                        <a:rPr lang="en-US" sz="2700" b="1" dirty="0" smtClean="0"/>
                        <a:t>Plot No. 32, Sector 14, </a:t>
                      </a:r>
                      <a:r>
                        <a:rPr lang="en-US" sz="2700" b="1" dirty="0" err="1" smtClean="0"/>
                        <a:t>Dwarka</a:t>
                      </a:r>
                      <a:r>
                        <a:rPr lang="en-US" sz="2700" b="1" dirty="0" smtClean="0"/>
                        <a:t>, New Delhi-110075 </a:t>
                      </a:r>
                      <a:r>
                        <a:rPr lang="en-US" sz="2700" dirty="0" smtClean="0"/>
                        <a:t/>
                      </a:r>
                      <a:br>
                        <a:rPr lang="en-US" sz="2700" dirty="0" smtClean="0"/>
                      </a:br>
                      <a:r>
                        <a:rPr lang="en-US" sz="2700" b="1" dirty="0" smtClean="0"/>
                        <a:t>Email Address: </a:t>
                      </a:r>
                      <a:r>
                        <a:rPr kumimoji="0" lang="en-US" sz="2700" b="1" u="none" strike="noStrike" kern="1200" dirty="0" smtClean="0">
                          <a:solidFill>
                            <a:schemeClr val="tx1"/>
                          </a:solidFill>
                          <a:effectLst/>
                          <a:latin typeface="+mn-lt"/>
                          <a:ea typeface="+mn-ea"/>
                          <a:cs typeface="+mn-cs"/>
                          <a:hlinkClick r:id="rId2"/>
                        </a:rPr>
                        <a:t>copyright@nic.in</a:t>
                      </a:r>
                      <a:r>
                        <a:rPr lang="en-US" sz="2700" b="1" dirty="0" smtClean="0"/>
                        <a:t/>
                      </a:r>
                      <a:br>
                        <a:rPr lang="en-US" sz="2700" b="1" dirty="0" smtClean="0"/>
                      </a:br>
                      <a:r>
                        <a:rPr lang="en-US" sz="2700" b="1" dirty="0" smtClean="0"/>
                        <a:t>Telephone No.: 011-25301202</a:t>
                      </a:r>
                      <a:r>
                        <a:rPr lang="en-US" sz="2700" dirty="0" smtClean="0"/>
                        <a:t> </a:t>
                      </a:r>
                      <a:endParaRPr lang="en-US" sz="2400" dirty="0" smtClean="0">
                        <a:solidFill>
                          <a:srgbClr val="0082B4"/>
                        </a:solidFill>
                        <a:effectLst/>
                      </a:endParaRPr>
                    </a:p>
                  </a:txBody>
                  <a:tcPr marL="0" marR="0" marT="0"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2000" dirty="0">
                <a:solidFill>
                  <a:schemeClr val="accent1">
                    <a:satMod val="150000"/>
                  </a:schemeClr>
                </a:solidFill>
              </a:rPr>
              <a:t>FEE CAN BE PAID BY POSTAL ODER /DEMAND DRAFT/ONLINE PAYMENT  PAYABLE TO “REGISTRAR OF COPYRIGHTS, NEW DELHI”: </a:t>
            </a:r>
          </a:p>
        </p:txBody>
      </p:sp>
      <p:graphicFrame>
        <p:nvGraphicFramePr>
          <p:cNvPr id="4" name="Content Placeholder 3"/>
          <p:cNvGraphicFramePr>
            <a:graphicFrameLocks noGrp="1"/>
          </p:cNvGraphicFramePr>
          <p:nvPr>
            <p:ph idx="1"/>
          </p:nvPr>
        </p:nvGraphicFramePr>
        <p:xfrm>
          <a:off x="457200" y="3722688"/>
          <a:ext cx="8229600" cy="365760"/>
        </p:xfrm>
        <a:graphic>
          <a:graphicData uri="http://schemas.openxmlformats.org/drawingml/2006/table">
            <a:tbl>
              <a:tblPr/>
              <a:tblGrid>
                <a:gridCol w="8229600"/>
              </a:tblGrid>
              <a:tr h="365125">
                <a:tc>
                  <a:txBody>
                    <a:bodyPr/>
                    <a:lstStyle/>
                    <a:p>
                      <a:endParaRPr lang="en-US" sz="2400" dirty="0"/>
                    </a:p>
                  </a:txBody>
                  <a:tcPr marL="0" marR="0" marT="0" marB="0" anchor="ctr">
                    <a:lnL>
                      <a:noFill/>
                    </a:lnL>
                    <a:lnR>
                      <a:noFill/>
                    </a:lnR>
                    <a:lnT>
                      <a:noFill/>
                    </a:lnT>
                    <a:lnB>
                      <a:noFill/>
                    </a:lnB>
                  </a:tcPr>
                </a:tc>
              </a:tr>
            </a:tbl>
          </a:graphicData>
        </a:graphic>
      </p:graphicFrame>
      <p:graphicFrame>
        <p:nvGraphicFramePr>
          <p:cNvPr id="5" name="Table 4"/>
          <p:cNvGraphicFramePr>
            <a:graphicFrameLocks noGrp="1"/>
          </p:cNvGraphicFramePr>
          <p:nvPr/>
        </p:nvGraphicFramePr>
        <p:xfrm>
          <a:off x="477838" y="4591050"/>
          <a:ext cx="8229600" cy="365760"/>
        </p:xfrm>
        <a:graphic>
          <a:graphicData uri="http://schemas.openxmlformats.org/drawingml/2006/table">
            <a:tbl>
              <a:tblPr/>
              <a:tblGrid>
                <a:gridCol w="8229600"/>
              </a:tblGrid>
              <a:tr h="365125">
                <a:tc>
                  <a:txBody>
                    <a:bodyPr/>
                    <a:lstStyle/>
                    <a:p>
                      <a:endParaRPr lang="en-US" sz="2400" dirty="0"/>
                    </a:p>
                  </a:txBody>
                  <a:tcPr marL="0" marR="0" marT="0" marB="0" anchor="ctr">
                    <a:lnL>
                      <a:noFill/>
                    </a:lnL>
                    <a:lnR>
                      <a:noFill/>
                    </a:lnR>
                    <a:lnT>
                      <a:noFill/>
                    </a:lnT>
                    <a:lnB>
                      <a:noFill/>
                    </a:lnB>
                  </a:tcPr>
                </a:tc>
              </a:tr>
            </a:tbl>
          </a:graphicData>
        </a:graphic>
      </p:graphicFrame>
      <p:graphicFrame>
        <p:nvGraphicFramePr>
          <p:cNvPr id="6" name="Table 5"/>
          <p:cNvGraphicFramePr>
            <a:graphicFrameLocks noGrp="1"/>
          </p:cNvGraphicFramePr>
          <p:nvPr/>
        </p:nvGraphicFramePr>
        <p:xfrm>
          <a:off x="369888" y="1479550"/>
          <a:ext cx="8054975" cy="5005390"/>
        </p:xfrm>
        <a:graphic>
          <a:graphicData uri="http://schemas.openxmlformats.org/drawingml/2006/table">
            <a:tbl>
              <a:tblPr/>
              <a:tblGrid>
                <a:gridCol w="239731"/>
                <a:gridCol w="5627939"/>
                <a:gridCol w="2187305"/>
              </a:tblGrid>
              <a:tr h="499378">
                <a:tc>
                  <a:txBody>
                    <a:bodyPr/>
                    <a:lstStyle/>
                    <a:p>
                      <a:r>
                        <a:rPr lang="en-US" sz="1600" dirty="0">
                          <a:effectLst/>
                        </a:rPr>
                        <a:t>1.</a:t>
                      </a:r>
                    </a:p>
                  </a:txBody>
                  <a:tcPr marL="4353" marR="4353" marT="5805" marB="5805" anchor="ctr">
                    <a:lnL>
                      <a:noFill/>
                    </a:lnL>
                    <a:lnR>
                      <a:noFill/>
                    </a:lnR>
                    <a:lnT>
                      <a:noFill/>
                    </a:lnT>
                    <a:lnB>
                      <a:noFill/>
                    </a:lnB>
                    <a:solidFill>
                      <a:srgbClr val="FFFFFF"/>
                    </a:solidFill>
                  </a:tcPr>
                </a:tc>
                <a:tc>
                  <a:txBody>
                    <a:bodyPr/>
                    <a:lstStyle/>
                    <a:p>
                      <a:r>
                        <a:rPr lang="en-US" sz="1600" dirty="0">
                          <a:effectLst/>
                        </a:rPr>
                        <a:t>For a license to republish a Literary, Dramatic, Musical or Artistic work (Sections 31, 31A,31B* and 32A) </a:t>
                      </a:r>
                    </a:p>
                  </a:txBody>
                  <a:tcPr marL="4353" marR="4353" marT="5805" marB="5805" anchor="ctr">
                    <a:lnL>
                      <a:noFill/>
                    </a:lnL>
                    <a:lnR>
                      <a:noFill/>
                    </a:lnR>
                    <a:lnT>
                      <a:noFill/>
                    </a:lnT>
                    <a:lnB>
                      <a:noFill/>
                    </a:lnB>
                    <a:solidFill>
                      <a:srgbClr val="FFFFFF"/>
                    </a:solidFill>
                  </a:tcPr>
                </a:tc>
                <a:tc>
                  <a:txBody>
                    <a:bodyPr/>
                    <a:lstStyle/>
                    <a:p>
                      <a:r>
                        <a:rPr lang="en-US" sz="1600">
                          <a:effectLst/>
                        </a:rPr>
                        <a:t>Rs. 5,000/- per work </a:t>
                      </a:r>
                    </a:p>
                  </a:txBody>
                  <a:tcPr marL="4353" marR="4353" marT="5805" marB="5805" anchor="ctr">
                    <a:lnL>
                      <a:noFill/>
                    </a:lnL>
                    <a:lnR>
                      <a:noFill/>
                    </a:lnR>
                    <a:lnT>
                      <a:noFill/>
                    </a:lnT>
                    <a:lnB>
                      <a:noFill/>
                    </a:lnB>
                    <a:solidFill>
                      <a:srgbClr val="FFFFFF"/>
                    </a:solidFill>
                  </a:tcPr>
                </a:tc>
              </a:tr>
              <a:tr h="499378">
                <a:tc>
                  <a:txBody>
                    <a:bodyPr/>
                    <a:lstStyle/>
                    <a:p>
                      <a:r>
                        <a:rPr lang="en-US" sz="1600">
                          <a:effectLst/>
                        </a:rPr>
                        <a:t>2.</a:t>
                      </a:r>
                    </a:p>
                  </a:txBody>
                  <a:tcPr marL="4353" marR="4353" marT="5805" marB="5805" anchor="ctr">
                    <a:lnL>
                      <a:noFill/>
                    </a:lnL>
                    <a:lnR>
                      <a:noFill/>
                    </a:lnR>
                    <a:lnT>
                      <a:noFill/>
                    </a:lnT>
                    <a:lnB>
                      <a:noFill/>
                    </a:lnB>
                    <a:solidFill>
                      <a:srgbClr val="F8F8F8"/>
                    </a:solidFill>
                  </a:tcPr>
                </a:tc>
                <a:tc>
                  <a:txBody>
                    <a:bodyPr/>
                    <a:lstStyle/>
                    <a:p>
                      <a:r>
                        <a:rPr lang="en-US" sz="1600" dirty="0">
                          <a:effectLst/>
                        </a:rPr>
                        <a:t>For a license to communicate an any work to the public by Broadcast(Section 31(1)(b)) </a:t>
                      </a:r>
                    </a:p>
                  </a:txBody>
                  <a:tcPr marL="4353" marR="4353" marT="5805" marB="5805" anchor="ctr">
                    <a:lnL>
                      <a:noFill/>
                    </a:lnL>
                    <a:lnR>
                      <a:noFill/>
                    </a:lnR>
                    <a:lnT>
                      <a:noFill/>
                    </a:lnT>
                    <a:lnB>
                      <a:noFill/>
                    </a:lnB>
                    <a:solidFill>
                      <a:srgbClr val="F8F8F8"/>
                    </a:solidFill>
                  </a:tcPr>
                </a:tc>
                <a:tc>
                  <a:txBody>
                    <a:bodyPr/>
                    <a:lstStyle/>
                    <a:p>
                      <a:r>
                        <a:rPr lang="it-IT" sz="1600">
                          <a:effectLst/>
                        </a:rPr>
                        <a:t>Rs. 40,000/- per applicant/per sataton </a:t>
                      </a:r>
                    </a:p>
                  </a:txBody>
                  <a:tcPr marL="4353" marR="4353" marT="5805" marB="5805" anchor="ctr">
                    <a:lnL>
                      <a:noFill/>
                    </a:lnL>
                    <a:lnR>
                      <a:noFill/>
                    </a:lnR>
                    <a:lnT>
                      <a:noFill/>
                    </a:lnT>
                    <a:lnB>
                      <a:noFill/>
                    </a:lnB>
                    <a:solidFill>
                      <a:srgbClr val="F8F8F8"/>
                    </a:solidFill>
                  </a:tcPr>
                </a:tc>
              </a:tr>
              <a:tr h="255494">
                <a:tc rowSpan="3">
                  <a:txBody>
                    <a:bodyPr/>
                    <a:lstStyle/>
                    <a:p>
                      <a:r>
                        <a:rPr lang="en-US" sz="1600" dirty="0" smtClean="0">
                          <a:effectLst/>
                        </a:rPr>
                        <a:t>3.</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b="1" dirty="0">
                          <a:effectLst/>
                        </a:rPr>
                        <a:t>For an application for registration or copyright in a:</a:t>
                      </a:r>
                      <a:r>
                        <a:rPr lang="en-US" sz="1600" dirty="0">
                          <a:effectLst/>
                        </a:rPr>
                        <a:t> </a:t>
                      </a:r>
                    </a:p>
                  </a:txBody>
                  <a:tcPr marL="4353" marR="4353" marT="5805" marB="5805" anchor="ctr">
                    <a:lnL>
                      <a:noFill/>
                    </a:lnL>
                    <a:lnR>
                      <a:noFill/>
                    </a:lnR>
                    <a:lnT>
                      <a:noFill/>
                    </a:lnT>
                    <a:lnB>
                      <a:noFill/>
                    </a:lnB>
                    <a:solidFill>
                      <a:srgbClr val="FFFFFF"/>
                    </a:solidFill>
                  </a:tcPr>
                </a:tc>
                <a:tc>
                  <a:txBody>
                    <a:bodyPr/>
                    <a:lstStyle/>
                    <a:p>
                      <a:endParaRPr lang="en-US" sz="1600"/>
                    </a:p>
                  </a:txBody>
                  <a:tcPr marL="4353" marR="4353" marT="5805" marB="5805" anchor="ctr">
                    <a:lnL>
                      <a:noFill/>
                    </a:lnL>
                    <a:lnR>
                      <a:noFill/>
                    </a:lnR>
                    <a:lnT>
                      <a:noFill/>
                    </a:lnT>
                    <a:lnB>
                      <a:noFill/>
                    </a:lnB>
                    <a:solidFill>
                      <a:srgbClr val="FFFFFF"/>
                    </a:solidFill>
                  </a:tcPr>
                </a:tc>
              </a:tr>
              <a:tr h="255494">
                <a:tc vMerge="1">
                  <a:txBody>
                    <a:bodyPr/>
                    <a:lstStyle/>
                    <a:p>
                      <a:endParaRPr lang="en-US"/>
                    </a:p>
                  </a:txBody>
                  <a:tcPr/>
                </a:tc>
                <a:tc>
                  <a:txBody>
                    <a:bodyPr/>
                    <a:lstStyle/>
                    <a:p>
                      <a:r>
                        <a:rPr lang="en-US" sz="1600" b="1" dirty="0">
                          <a:effectLst/>
                        </a:rPr>
                        <a:t>(a)Literary, Dramatic, Musical or Artistic work </a:t>
                      </a:r>
                      <a:endParaRPr lang="en-US" sz="1600" dirty="0">
                        <a:effectLst/>
                      </a:endParaRPr>
                    </a:p>
                  </a:txBody>
                  <a:tcPr marL="14511" marR="4353" marT="5805" marB="5805" anchor="ctr">
                    <a:lnL>
                      <a:noFill/>
                    </a:lnL>
                    <a:lnR>
                      <a:noFill/>
                    </a:lnR>
                    <a:lnT>
                      <a:noFill/>
                    </a:lnT>
                    <a:lnB>
                      <a:noFill/>
                    </a:lnB>
                    <a:solidFill>
                      <a:srgbClr val="F8F8F8"/>
                    </a:solidFill>
                  </a:tcPr>
                </a:tc>
                <a:tc>
                  <a:txBody>
                    <a:bodyPr/>
                    <a:lstStyle/>
                    <a:p>
                      <a:r>
                        <a:rPr lang="en-US" sz="1600"/>
                        <a:t>Rs. 500/- per work </a:t>
                      </a:r>
                    </a:p>
                  </a:txBody>
                  <a:tcPr marL="4353" marR="4353" marT="5805" marB="5805" anchor="ctr">
                    <a:lnL>
                      <a:noFill/>
                    </a:lnL>
                    <a:lnR>
                      <a:noFill/>
                    </a:lnR>
                    <a:lnT>
                      <a:noFill/>
                    </a:lnT>
                    <a:lnB>
                      <a:noFill/>
                    </a:lnB>
                    <a:solidFill>
                      <a:srgbClr val="F8F8F8"/>
                    </a:solidFill>
                  </a:tcPr>
                </a:tc>
              </a:tr>
              <a:tr h="743262">
                <a:tc vMerge="1">
                  <a:txBody>
                    <a:bodyPr/>
                    <a:lstStyle/>
                    <a:p>
                      <a:endParaRPr lang="en-US"/>
                    </a:p>
                  </a:txBody>
                  <a:tcPr/>
                </a:tc>
                <a:tc>
                  <a:txBody>
                    <a:bodyPr/>
                    <a:lstStyle/>
                    <a:p>
                      <a:r>
                        <a:rPr lang="en-US" sz="1600" b="1" dirty="0">
                          <a:effectLst/>
                        </a:rPr>
                        <a:t>(b)Provided that in respect of a Literary or Artistic work which is used or is capable of being used in relation to any goods or services (Section 45)</a:t>
                      </a:r>
                      <a:r>
                        <a:rPr lang="en-US" sz="1600" dirty="0">
                          <a:effectLst/>
                        </a:rPr>
                        <a:t> </a:t>
                      </a:r>
                    </a:p>
                  </a:txBody>
                  <a:tcPr marL="14511" marR="4353" marT="5805" marB="5805" anchor="ctr">
                    <a:lnL>
                      <a:noFill/>
                    </a:lnL>
                    <a:lnR>
                      <a:noFill/>
                    </a:lnR>
                    <a:lnT>
                      <a:noFill/>
                    </a:lnT>
                    <a:lnB>
                      <a:noFill/>
                    </a:lnB>
                    <a:solidFill>
                      <a:srgbClr val="FFFFFF"/>
                    </a:solidFill>
                  </a:tcPr>
                </a:tc>
                <a:tc>
                  <a:txBody>
                    <a:bodyPr/>
                    <a:lstStyle/>
                    <a:p>
                      <a:r>
                        <a:rPr lang="en-US" sz="1600" dirty="0" err="1"/>
                        <a:t>Rs</a:t>
                      </a:r>
                      <a:r>
                        <a:rPr lang="en-US" sz="1600" dirty="0"/>
                        <a:t>. 2,000/- per work </a:t>
                      </a:r>
                    </a:p>
                  </a:txBody>
                  <a:tcPr marL="4353" marR="4353" marT="5805" marB="5805" anchor="ctr">
                    <a:lnL>
                      <a:noFill/>
                    </a:lnL>
                    <a:lnR>
                      <a:noFill/>
                    </a:lnR>
                    <a:lnT>
                      <a:noFill/>
                    </a:lnT>
                    <a:lnB>
                      <a:noFill/>
                    </a:lnB>
                    <a:solidFill>
                      <a:srgbClr val="FFFFFF"/>
                    </a:solidFill>
                  </a:tcPr>
                </a:tc>
              </a:tr>
              <a:tr h="499378">
                <a:tc rowSpan="3">
                  <a:txBody>
                    <a:bodyPr/>
                    <a:lstStyle/>
                    <a:p>
                      <a:r>
                        <a:rPr lang="en-US" sz="1600" dirty="0" smtClean="0">
                          <a:effectLst/>
                        </a:rPr>
                        <a:t>4.</a:t>
                      </a:r>
                      <a:endParaRPr lang="en-US" sz="1600" dirty="0">
                        <a:effectLst/>
                      </a:endParaRPr>
                    </a:p>
                  </a:txBody>
                  <a:tcPr marL="4353" marR="4353" marT="5805" marB="5805" anchor="ctr">
                    <a:lnL>
                      <a:noFill/>
                    </a:lnL>
                    <a:lnR>
                      <a:noFill/>
                    </a:lnR>
                    <a:lnT>
                      <a:noFill/>
                    </a:lnT>
                    <a:lnB>
                      <a:noFill/>
                    </a:lnB>
                    <a:solidFill>
                      <a:srgbClr val="F8F8F8"/>
                    </a:solidFill>
                  </a:tcPr>
                </a:tc>
                <a:tc>
                  <a:txBody>
                    <a:bodyPr/>
                    <a:lstStyle/>
                    <a:p>
                      <a:r>
                        <a:rPr lang="en-US" sz="1600" dirty="0">
                          <a:effectLst/>
                        </a:rPr>
                        <a:t>For an application for change in particulars of copyright entered in the Register of Copyrights in respect of a: </a:t>
                      </a:r>
                    </a:p>
                  </a:txBody>
                  <a:tcPr marL="4353" marR="4353" marT="5805" marB="5805" anchor="ctr">
                    <a:lnL>
                      <a:noFill/>
                    </a:lnL>
                    <a:lnR>
                      <a:noFill/>
                    </a:lnR>
                    <a:lnT>
                      <a:noFill/>
                    </a:lnT>
                    <a:lnB>
                      <a:noFill/>
                    </a:lnB>
                    <a:solidFill>
                      <a:srgbClr val="F8F8F8"/>
                    </a:solidFill>
                  </a:tcPr>
                </a:tc>
                <a:tc>
                  <a:txBody>
                    <a:bodyPr/>
                    <a:lstStyle/>
                    <a:p>
                      <a:endParaRPr lang="en-US" sz="1600"/>
                    </a:p>
                  </a:txBody>
                  <a:tcPr marL="4353" marR="4353" marT="5805" marB="5805" anchor="ctr">
                    <a:lnL>
                      <a:noFill/>
                    </a:lnL>
                    <a:lnR>
                      <a:noFill/>
                    </a:lnR>
                    <a:lnT>
                      <a:noFill/>
                    </a:lnT>
                    <a:lnB>
                      <a:noFill/>
                    </a:lnB>
                    <a:solidFill>
                      <a:srgbClr val="F8F8F8"/>
                    </a:solidFill>
                  </a:tcPr>
                </a:tc>
              </a:tr>
              <a:tr h="255494">
                <a:tc vMerge="1">
                  <a:txBody>
                    <a:bodyPr/>
                    <a:lstStyle/>
                    <a:p>
                      <a:endParaRPr lang="en-US"/>
                    </a:p>
                  </a:txBody>
                  <a:tcPr/>
                </a:tc>
                <a:tc>
                  <a:txBody>
                    <a:bodyPr/>
                    <a:lstStyle/>
                    <a:p>
                      <a:r>
                        <a:rPr lang="en-US" sz="1600">
                          <a:effectLst/>
                        </a:rPr>
                        <a:t>(a)Literary, Dramatic, Musical or Artistic work </a:t>
                      </a:r>
                    </a:p>
                  </a:txBody>
                  <a:tcPr marL="14511" marR="4353" marT="5805" marB="5805" anchor="ctr">
                    <a:lnL>
                      <a:noFill/>
                    </a:lnL>
                    <a:lnR>
                      <a:noFill/>
                    </a:lnR>
                    <a:lnT>
                      <a:noFill/>
                    </a:lnT>
                    <a:lnB>
                      <a:noFill/>
                    </a:lnB>
                    <a:solidFill>
                      <a:srgbClr val="FFFFFF"/>
                    </a:solidFill>
                  </a:tcPr>
                </a:tc>
                <a:tc>
                  <a:txBody>
                    <a:bodyPr/>
                    <a:lstStyle/>
                    <a:p>
                      <a:r>
                        <a:rPr lang="en-US" sz="1600"/>
                        <a:t>Rs. 200/- per work </a:t>
                      </a:r>
                    </a:p>
                  </a:txBody>
                  <a:tcPr marL="4353" marR="4353" marT="5805" marB="5805" anchor="ctr">
                    <a:lnL>
                      <a:noFill/>
                    </a:lnL>
                    <a:lnR>
                      <a:noFill/>
                    </a:lnR>
                    <a:lnT>
                      <a:noFill/>
                    </a:lnT>
                    <a:lnB>
                      <a:noFill/>
                    </a:lnB>
                    <a:solidFill>
                      <a:srgbClr val="FFFFFF"/>
                    </a:solidFill>
                  </a:tcPr>
                </a:tc>
              </a:tr>
              <a:tr h="743262">
                <a:tc vMerge="1">
                  <a:txBody>
                    <a:bodyPr/>
                    <a:lstStyle/>
                    <a:p>
                      <a:endParaRPr lang="en-US"/>
                    </a:p>
                  </a:txBody>
                  <a:tcPr/>
                </a:tc>
                <a:tc>
                  <a:txBody>
                    <a:bodyPr/>
                    <a:lstStyle/>
                    <a:p>
                      <a:r>
                        <a:rPr lang="en-US" sz="1600" dirty="0">
                          <a:effectLst/>
                        </a:rPr>
                        <a:t>(b)Provided that in respect of a literary or Artistic work which is used or is capable of being used in relation to any goods or services (Section 45) </a:t>
                      </a:r>
                    </a:p>
                  </a:txBody>
                  <a:tcPr marL="14511" marR="4353" marT="5805" marB="5805" anchor="ctr">
                    <a:lnL>
                      <a:noFill/>
                    </a:lnL>
                    <a:lnR>
                      <a:noFill/>
                    </a:lnR>
                    <a:lnT>
                      <a:noFill/>
                    </a:lnT>
                    <a:lnB>
                      <a:noFill/>
                    </a:lnB>
                    <a:solidFill>
                      <a:srgbClr val="F8F8F8"/>
                    </a:solidFill>
                  </a:tcPr>
                </a:tc>
                <a:tc>
                  <a:txBody>
                    <a:bodyPr/>
                    <a:lstStyle/>
                    <a:p>
                      <a:r>
                        <a:rPr lang="en-US" sz="1600"/>
                        <a:t>Rs. 1,000/- per work </a:t>
                      </a:r>
                    </a:p>
                  </a:txBody>
                  <a:tcPr marL="4353" marR="4353" marT="5805" marB="5805" anchor="ctr">
                    <a:lnL>
                      <a:noFill/>
                    </a:lnL>
                    <a:lnR>
                      <a:noFill/>
                    </a:lnR>
                    <a:lnT>
                      <a:noFill/>
                    </a:lnT>
                    <a:lnB>
                      <a:noFill/>
                    </a:lnB>
                    <a:solidFill>
                      <a:srgbClr val="F8F8F8"/>
                    </a:solidFill>
                  </a:tcPr>
                </a:tc>
              </a:tr>
              <a:tr h="499378">
                <a:tc>
                  <a:txBody>
                    <a:bodyPr/>
                    <a:lstStyle/>
                    <a:p>
                      <a:r>
                        <a:rPr lang="en-US" sz="1600" dirty="0" smtClean="0">
                          <a:effectLst/>
                        </a:rPr>
                        <a:t>5.</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b="1" dirty="0">
                          <a:effectLst/>
                        </a:rPr>
                        <a:t>For an application for registration of Copyright in a Cinematograph Film (Section 45) </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a:effectLst/>
                        </a:rPr>
                        <a:t>Rs. 5,000/- per work </a:t>
                      </a:r>
                    </a:p>
                  </a:txBody>
                  <a:tcPr marL="4353" marR="4353" marT="5805" marB="5805" anchor="ctr">
                    <a:lnL>
                      <a:noFill/>
                    </a:lnL>
                    <a:lnR>
                      <a:noFill/>
                    </a:lnR>
                    <a:lnT>
                      <a:noFill/>
                    </a:lnT>
                    <a:lnB>
                      <a:noFill/>
                    </a:lnB>
                    <a:solidFill>
                      <a:srgbClr val="FFFFFF"/>
                    </a:solidFill>
                  </a:tcPr>
                </a:tc>
              </a:tr>
              <a:tr h="499378">
                <a:tc>
                  <a:txBody>
                    <a:bodyPr/>
                    <a:lstStyle/>
                    <a:p>
                      <a:r>
                        <a:rPr lang="en-US" sz="1600" dirty="0" smtClean="0">
                          <a:effectLst/>
                        </a:rPr>
                        <a:t>6.</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b="1" dirty="0">
                          <a:effectLst/>
                        </a:rPr>
                        <a:t>For an application for registration of copyright in a Sound Recording (Section 45) </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dirty="0" err="1"/>
                        <a:t>Rs</a:t>
                      </a:r>
                      <a:r>
                        <a:rPr lang="en-US" sz="1600" dirty="0"/>
                        <a:t>. 2,000/- per work </a:t>
                      </a:r>
                    </a:p>
                  </a:txBody>
                  <a:tcPr marL="4353" marR="4353" marT="5805" marB="5805" anchor="ctr">
                    <a:lnL>
                      <a:noFill/>
                    </a:lnL>
                    <a:lnR>
                      <a:noFill/>
                    </a:lnR>
                    <a:lnT>
                      <a:noFill/>
                    </a:lnT>
                    <a:lnB>
                      <a:noFill/>
                    </a:lnB>
                    <a:solidFill>
                      <a:srgbClr val="FFFFFF"/>
                    </a:solidFill>
                  </a:tcPr>
                </a:tc>
              </a:tr>
              <a:tr h="255494">
                <a:tc>
                  <a:txBody>
                    <a:bodyPr/>
                    <a:lstStyle/>
                    <a:p>
                      <a:r>
                        <a:rPr lang="en-US" sz="1600" dirty="0" smtClean="0">
                          <a:effectLst/>
                        </a:rPr>
                        <a:t>7.</a:t>
                      </a:r>
                      <a:endParaRPr lang="en-US" sz="1600" dirty="0">
                        <a:effectLst/>
                      </a:endParaRPr>
                    </a:p>
                  </a:txBody>
                  <a:tcPr marL="4353" marR="4353" marT="5805" marB="5805" anchor="ctr">
                    <a:lnL>
                      <a:noFill/>
                    </a:lnL>
                    <a:lnR>
                      <a:noFill/>
                    </a:lnR>
                    <a:lnT>
                      <a:noFill/>
                    </a:lnT>
                    <a:lnB>
                      <a:noFill/>
                    </a:lnB>
                    <a:solidFill>
                      <a:srgbClr val="FFFFFF"/>
                    </a:solidFill>
                  </a:tcPr>
                </a:tc>
                <a:tc>
                  <a:txBody>
                    <a:bodyPr/>
                    <a:lstStyle/>
                    <a:p>
                      <a:r>
                        <a:rPr lang="en-US" sz="1600" dirty="0">
                          <a:effectLst/>
                        </a:rPr>
                        <a:t>For taking extracts from the indexes (Section 47) </a:t>
                      </a:r>
                    </a:p>
                  </a:txBody>
                  <a:tcPr marL="4353" marR="4353" marT="5805" marB="5805" anchor="ctr">
                    <a:lnL>
                      <a:noFill/>
                    </a:lnL>
                    <a:lnR>
                      <a:noFill/>
                    </a:lnR>
                    <a:lnT>
                      <a:noFill/>
                    </a:lnT>
                    <a:lnB>
                      <a:noFill/>
                    </a:lnB>
                    <a:solidFill>
                      <a:srgbClr val="FFFFFF"/>
                    </a:solidFill>
                  </a:tcPr>
                </a:tc>
                <a:tc>
                  <a:txBody>
                    <a:bodyPr/>
                    <a:lstStyle/>
                    <a:p>
                      <a:r>
                        <a:rPr lang="en-US" sz="1600" dirty="0" err="1"/>
                        <a:t>Rs</a:t>
                      </a:r>
                      <a:r>
                        <a:rPr lang="en-US" sz="1600" dirty="0"/>
                        <a:t>. 500/- per work </a:t>
                      </a:r>
                    </a:p>
                  </a:txBody>
                  <a:tcPr marL="4353" marR="4353" marT="5805" marB="5805" anchor="ctr">
                    <a:lnL>
                      <a:noFill/>
                    </a:lnL>
                    <a:lnR>
                      <a:noFill/>
                    </a:lnR>
                    <a:lnT>
                      <a:noFill/>
                    </a:lnT>
                    <a:lnB>
                      <a:noFill/>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119063"/>
            <a:ext cx="8013700" cy="1636712"/>
          </a:xfrm>
        </p:spPr>
        <p:txBody>
          <a:bodyPr/>
          <a:lstStyle/>
          <a:p>
            <a:pPr fontAlgn="auto">
              <a:spcAft>
                <a:spcPts val="0"/>
              </a:spcAft>
              <a:defRPr/>
            </a:pPr>
            <a:endParaRPr lang="en-US">
              <a:solidFill>
                <a:schemeClr val="accent1">
                  <a:satMod val="150000"/>
                </a:schemeClr>
              </a:solidFill>
            </a:endParaRPr>
          </a:p>
        </p:txBody>
      </p:sp>
      <p:sp>
        <p:nvSpPr>
          <p:cNvPr id="114691" name="Text Placeholder 2"/>
          <p:cNvSpPr>
            <a:spLocks noGrp="1"/>
          </p:cNvSpPr>
          <p:nvPr>
            <p:ph type="body" idx="1"/>
          </p:nvPr>
        </p:nvSpPr>
        <p:spPr>
          <a:xfrm>
            <a:off x="741363" y="1828800"/>
            <a:ext cx="8021637" cy="685800"/>
          </a:xfrm>
        </p:spPr>
        <p:txBody>
          <a:bodyPr/>
          <a:lstStyle/>
          <a:p>
            <a:endParaRPr lang="en-US" smtClean="0"/>
          </a:p>
        </p:txBody>
      </p:sp>
      <p:pic>
        <p:nvPicPr>
          <p:cNvPr id="4" name="Picture 3" descr="E:\IPR Diploma\Presentation\THE_BATTLE_OF_COPYRIGHT.jpg"/>
          <p:cNvPicPr>
            <a:picLocks noChangeAspect="1" noChangeArrowheads="1"/>
          </p:cNvPicPr>
          <p:nvPr/>
        </p:nvPicPr>
        <p:blipFill>
          <a:blip r:embed="rId2" cstate="print"/>
          <a:srcRect/>
          <a:stretch>
            <a:fillRect/>
          </a:stretch>
        </p:blipFill>
        <p:spPr bwMode="auto">
          <a:xfrm>
            <a:off x="967763" y="506718"/>
            <a:ext cx="6610263" cy="6351284"/>
          </a:xfrm>
          <a:prstGeom prst="rect">
            <a:avLst/>
          </a:prstGeom>
          <a:noFill/>
          <a:effectLst>
            <a:outerShdw blurRad="50800" dist="38100" dir="2700000" algn="tl" rotWithShape="0">
              <a:prstClr val="black">
                <a:alpha val="40000"/>
              </a:prstClr>
            </a:outerShdw>
            <a:softEdge rad="3175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pPr fontAlgn="auto">
              <a:spcAft>
                <a:spcPts val="0"/>
              </a:spcAft>
              <a:defRPr/>
            </a:pPr>
            <a:r>
              <a:rPr lang="en-US" dirty="0" smtClean="0">
                <a:solidFill>
                  <a:schemeClr val="accent1">
                    <a:satMod val="150000"/>
                  </a:schemeClr>
                </a:solidFill>
                <a:latin typeface="Century Gothic" pitchFamily="34" charset="0"/>
              </a:rPr>
              <a:t>General Principles for Use</a:t>
            </a:r>
          </a:p>
        </p:txBody>
      </p:sp>
      <p:sp>
        <p:nvSpPr>
          <p:cNvPr id="3" name="Inhaltsplatzhalter 2"/>
          <p:cNvSpPr>
            <a:spLocks noGrp="1"/>
          </p:cNvSpPr>
          <p:nvPr>
            <p:ph idx="1"/>
          </p:nvPr>
        </p:nvSpPr>
        <p:spPr/>
        <p:txBody>
          <a:bodyPr rtlCol="0">
            <a:normAutofit fontScale="92500"/>
          </a:bodyPr>
          <a:lstStyle/>
          <a:p>
            <a:pPr marL="438912" indent="-320040" fontAlgn="auto">
              <a:spcBef>
                <a:spcPts val="0"/>
              </a:spcBef>
              <a:spcAft>
                <a:spcPts val="0"/>
              </a:spcAft>
              <a:buFont typeface="Wingdings 2"/>
              <a:buChar char=""/>
              <a:defRPr/>
            </a:pPr>
            <a:endParaRPr lang="en-US" b="1" dirty="0"/>
          </a:p>
          <a:p>
            <a:pPr marL="731520" lvl="1" indent="-274320" fontAlgn="auto">
              <a:spcAft>
                <a:spcPts val="0"/>
              </a:spcAft>
              <a:buFont typeface="Wingdings"/>
              <a:buChar char=""/>
              <a:defRPr/>
            </a:pPr>
            <a:r>
              <a:rPr lang="en-US" b="1" dirty="0"/>
              <a:t>for the purpose of research or private study, </a:t>
            </a:r>
          </a:p>
          <a:p>
            <a:pPr marL="731520" lvl="1" indent="-274320" fontAlgn="auto">
              <a:spcAft>
                <a:spcPts val="0"/>
              </a:spcAft>
              <a:buFont typeface="Wingdings"/>
              <a:buChar char=""/>
              <a:defRPr/>
            </a:pPr>
            <a:r>
              <a:rPr lang="en-US" b="1" dirty="0"/>
              <a:t>for criticism or review, </a:t>
            </a:r>
          </a:p>
          <a:p>
            <a:pPr marL="731520" lvl="1" indent="-274320" fontAlgn="auto">
              <a:spcAft>
                <a:spcPts val="0"/>
              </a:spcAft>
              <a:buFont typeface="Wingdings"/>
              <a:buChar char=""/>
              <a:defRPr/>
            </a:pPr>
            <a:r>
              <a:rPr lang="en-US" b="1" dirty="0"/>
              <a:t>for reporting current events, </a:t>
            </a:r>
          </a:p>
          <a:p>
            <a:pPr marL="731520" lvl="1" indent="-274320" fontAlgn="auto">
              <a:spcAft>
                <a:spcPts val="0"/>
              </a:spcAft>
              <a:buFont typeface="Wingdings"/>
              <a:buChar char=""/>
              <a:defRPr/>
            </a:pPr>
            <a:r>
              <a:rPr lang="en-US" b="1" dirty="0"/>
              <a:t>in connection with judicial proceeding, </a:t>
            </a:r>
          </a:p>
          <a:p>
            <a:pPr marL="731520" lvl="1" indent="-274320" fontAlgn="auto">
              <a:spcAft>
                <a:spcPts val="0"/>
              </a:spcAft>
              <a:buFont typeface="Wingdings"/>
              <a:buChar char=""/>
              <a:defRPr/>
            </a:pPr>
            <a:r>
              <a:rPr lang="en-US" b="1" dirty="0"/>
              <a:t>performance by an amateur club or society if the performance is given to a non-paying audience, and </a:t>
            </a:r>
          </a:p>
          <a:p>
            <a:pPr marL="731520" lvl="1" indent="-274320" fontAlgn="auto">
              <a:spcAft>
                <a:spcPts val="0"/>
              </a:spcAft>
              <a:buFont typeface="Wingdings"/>
              <a:buChar char=""/>
              <a:defRPr/>
            </a:pPr>
            <a:r>
              <a:rPr lang="en-US" b="1" dirty="0"/>
              <a:t>the making of sound recordings of literary, dramatic or musical works under certain conditions. </a:t>
            </a:r>
          </a:p>
          <a:p>
            <a:pPr marL="514350" indent="-514350" fontAlgn="auto">
              <a:spcBef>
                <a:spcPts val="0"/>
              </a:spcBef>
              <a:spcAft>
                <a:spcPts val="0"/>
              </a:spcAft>
              <a:buFont typeface="Wingdings"/>
              <a:buNone/>
              <a:defRPr/>
            </a:pPr>
            <a:endParaRPr lang="en-US" dirty="0" smtClean="0">
              <a:latin typeface="Century Gothic" pitchFamily="34" charset="0"/>
            </a:endParaRPr>
          </a:p>
        </p:txBody>
      </p:sp>
      <p:pic>
        <p:nvPicPr>
          <p:cNvPr id="115716" name="Picture 2" descr="D:\Copyright Presentation Imagery\copyrightsymbol.jpg.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10500" y="1563688"/>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42938" y="214313"/>
            <a:ext cx="8143875" cy="785812"/>
          </a:xfrm>
        </p:spPr>
        <p:txBody>
          <a:bodyPr rtlCol="0" anchor="t">
            <a:normAutofit fontScale="90000"/>
          </a:bodyPr>
          <a:lstStyle/>
          <a:p>
            <a:pPr algn="l" fontAlgn="auto">
              <a:spcAft>
                <a:spcPts val="0"/>
              </a:spcAft>
              <a:defRPr/>
            </a:pPr>
            <a:r>
              <a:rPr lang="en-US" sz="4000" b="1" dirty="0" smtClean="0">
                <a:solidFill>
                  <a:srgbClr val="C00000"/>
                </a:solidFill>
                <a:cs typeface="Arial" pitchFamily="34" charset="0"/>
              </a:rPr>
              <a:t>Purpose &amp; functions of a Trademark</a:t>
            </a:r>
            <a:r>
              <a:rPr lang="en-US" sz="2000" dirty="0" smtClean="0">
                <a:solidFill>
                  <a:srgbClr val="993300"/>
                </a:solidFill>
                <a:latin typeface="Times New Roman" pitchFamily="18" charset="0"/>
              </a:rPr>
              <a:t/>
            </a:r>
            <a:br>
              <a:rPr lang="en-US" sz="2000" dirty="0" smtClean="0">
                <a:solidFill>
                  <a:srgbClr val="993300"/>
                </a:solidFill>
                <a:latin typeface="Times New Roman" pitchFamily="18" charset="0"/>
              </a:rPr>
            </a:br>
            <a:endParaRPr lang="en-US" sz="2000" dirty="0" smtClean="0">
              <a:solidFill>
                <a:srgbClr val="993300"/>
              </a:solidFill>
              <a:latin typeface="Times New Roman" pitchFamily="18" charset="0"/>
            </a:endParaRPr>
          </a:p>
        </p:txBody>
      </p:sp>
      <p:sp>
        <p:nvSpPr>
          <p:cNvPr id="11267" name="Rectangle 3"/>
          <p:cNvSpPr>
            <a:spLocks noGrp="1" noChangeArrowheads="1"/>
          </p:cNvSpPr>
          <p:nvPr>
            <p:ph idx="1"/>
          </p:nvPr>
        </p:nvSpPr>
        <p:spPr>
          <a:xfrm>
            <a:off x="468313" y="1268413"/>
            <a:ext cx="8461375" cy="4675187"/>
          </a:xfrm>
        </p:spPr>
        <p:txBody>
          <a:bodyPr rtlCol="0">
            <a:normAutofit/>
          </a:bodyPr>
          <a:lstStyle/>
          <a:p>
            <a:pPr marL="225425" indent="-225425" fontAlgn="auto">
              <a:lnSpc>
                <a:spcPct val="90000"/>
              </a:lnSpc>
              <a:spcAft>
                <a:spcPts val="0"/>
              </a:spcAft>
              <a:defRPr/>
            </a:pPr>
            <a:r>
              <a:rPr lang="en-US" sz="2800" b="1" u="sng" dirty="0" smtClean="0">
                <a:solidFill>
                  <a:srgbClr val="002060"/>
                </a:solidFill>
                <a:latin typeface="+mj-lt"/>
              </a:rPr>
              <a:t>To identify </a:t>
            </a:r>
            <a:r>
              <a:rPr lang="en-US" sz="2800" b="1" dirty="0" smtClean="0">
                <a:solidFill>
                  <a:srgbClr val="002060"/>
                </a:solidFill>
                <a:latin typeface="+mj-lt"/>
              </a:rPr>
              <a:t>the origin of the product/service.</a:t>
            </a:r>
          </a:p>
          <a:p>
            <a:pPr marL="225425" indent="-225425" fontAlgn="auto">
              <a:lnSpc>
                <a:spcPct val="90000"/>
              </a:lnSpc>
              <a:spcAft>
                <a:spcPts val="0"/>
              </a:spcAft>
              <a:defRPr/>
            </a:pPr>
            <a:endParaRPr lang="en-US" sz="2800" b="1" dirty="0" smtClean="0">
              <a:solidFill>
                <a:srgbClr val="002060"/>
              </a:solidFill>
              <a:latin typeface="+mj-lt"/>
            </a:endParaRPr>
          </a:p>
          <a:p>
            <a:pPr marL="225425" indent="-225425" fontAlgn="auto">
              <a:lnSpc>
                <a:spcPct val="90000"/>
              </a:lnSpc>
              <a:spcAft>
                <a:spcPts val="0"/>
              </a:spcAft>
              <a:defRPr/>
            </a:pPr>
            <a:r>
              <a:rPr lang="en-US" sz="2800" b="1" u="sng" dirty="0" smtClean="0">
                <a:solidFill>
                  <a:srgbClr val="002060"/>
                </a:solidFill>
                <a:latin typeface="+mj-lt"/>
              </a:rPr>
              <a:t>To distinguish </a:t>
            </a:r>
            <a:r>
              <a:rPr lang="en-US" sz="2800" b="1" dirty="0" smtClean="0">
                <a:solidFill>
                  <a:srgbClr val="002060"/>
                </a:solidFill>
                <a:latin typeface="+mj-lt"/>
              </a:rPr>
              <a:t>the product/service of the proprietor from those of others.</a:t>
            </a:r>
          </a:p>
          <a:p>
            <a:pPr marL="225425" indent="-225425" fontAlgn="auto">
              <a:lnSpc>
                <a:spcPct val="90000"/>
              </a:lnSpc>
              <a:spcAft>
                <a:spcPts val="0"/>
              </a:spcAft>
              <a:buFont typeface="Arial" pitchFamily="34" charset="0"/>
              <a:buNone/>
              <a:defRPr/>
            </a:pPr>
            <a:endParaRPr lang="en-US" sz="2800" b="1" dirty="0" smtClean="0">
              <a:solidFill>
                <a:srgbClr val="002060"/>
              </a:solidFill>
              <a:latin typeface="+mj-lt"/>
            </a:endParaRPr>
          </a:p>
          <a:p>
            <a:pPr marL="225425" indent="-225425" fontAlgn="auto">
              <a:lnSpc>
                <a:spcPct val="90000"/>
              </a:lnSpc>
              <a:spcAft>
                <a:spcPts val="0"/>
              </a:spcAft>
              <a:defRPr/>
            </a:pPr>
            <a:r>
              <a:rPr lang="en-US" sz="2800" b="1" u="sng" dirty="0" smtClean="0">
                <a:solidFill>
                  <a:srgbClr val="002060"/>
                </a:solidFill>
                <a:latin typeface="+mj-lt"/>
              </a:rPr>
              <a:t>To guarantee the qualit</a:t>
            </a:r>
            <a:r>
              <a:rPr lang="en-US" sz="2800" b="1" dirty="0" smtClean="0">
                <a:solidFill>
                  <a:srgbClr val="002060"/>
                </a:solidFill>
                <a:latin typeface="+mj-lt"/>
              </a:rPr>
              <a:t>y</a:t>
            </a:r>
            <a:r>
              <a:rPr lang="en-US" sz="2800" b="1" dirty="0">
                <a:solidFill>
                  <a:srgbClr val="002060"/>
                </a:solidFill>
                <a:latin typeface="+mj-lt"/>
              </a:rPr>
              <a:t> of the product/service</a:t>
            </a:r>
            <a:r>
              <a:rPr lang="en-US" sz="2800" b="1" dirty="0" smtClean="0">
                <a:solidFill>
                  <a:srgbClr val="002060"/>
                </a:solidFill>
                <a:latin typeface="+mj-lt"/>
              </a:rPr>
              <a:t>, and </a:t>
            </a:r>
          </a:p>
          <a:p>
            <a:pPr marL="225425" indent="-225425" fontAlgn="auto">
              <a:lnSpc>
                <a:spcPct val="90000"/>
              </a:lnSpc>
              <a:spcAft>
                <a:spcPts val="0"/>
              </a:spcAft>
              <a:defRPr/>
            </a:pPr>
            <a:endParaRPr lang="en-US" sz="2800" b="1" dirty="0" smtClean="0">
              <a:solidFill>
                <a:srgbClr val="002060"/>
              </a:solidFill>
              <a:latin typeface="+mj-lt"/>
            </a:endParaRPr>
          </a:p>
          <a:p>
            <a:pPr marL="225425" indent="-225425" fontAlgn="auto">
              <a:lnSpc>
                <a:spcPct val="90000"/>
              </a:lnSpc>
              <a:spcAft>
                <a:spcPts val="0"/>
              </a:spcAft>
              <a:defRPr/>
            </a:pPr>
            <a:r>
              <a:rPr lang="en-US" sz="2800" b="1" u="sng" dirty="0" smtClean="0">
                <a:solidFill>
                  <a:srgbClr val="002060"/>
                </a:solidFill>
                <a:latin typeface="+mj-lt"/>
              </a:rPr>
              <a:t>To advertise </a:t>
            </a:r>
            <a:r>
              <a:rPr lang="en-US" sz="2800" b="1" dirty="0" smtClean="0">
                <a:solidFill>
                  <a:srgbClr val="002060"/>
                </a:solidFill>
                <a:latin typeface="+mj-lt"/>
              </a:rPr>
              <a:t>the product/service.</a:t>
            </a:r>
          </a:p>
          <a:p>
            <a:pPr marL="609600" indent="-609600" fontAlgn="auto">
              <a:lnSpc>
                <a:spcPct val="90000"/>
              </a:lnSpc>
              <a:spcAft>
                <a:spcPts val="0"/>
              </a:spcAft>
              <a:defRPr/>
            </a:pPr>
            <a:endParaRPr lang="en-US" b="1" dirty="0" smtClean="0">
              <a:latin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fontAlgn="auto">
              <a:spcAft>
                <a:spcPts val="0"/>
              </a:spcAft>
              <a:defRPr/>
            </a:pPr>
            <a:r>
              <a:rPr lang="en-US" dirty="0" smtClean="0">
                <a:solidFill>
                  <a:schemeClr val="accent1">
                    <a:satMod val="150000"/>
                  </a:schemeClr>
                </a:solidFill>
                <a:latin typeface="Century Gothic" pitchFamily="34" charset="0"/>
              </a:rPr>
              <a:t>Remedies for Copyright Infringement</a:t>
            </a:r>
            <a:endParaRPr lang="en-US" dirty="0">
              <a:solidFill>
                <a:schemeClr val="accent1">
                  <a:satMod val="150000"/>
                </a:schemeClr>
              </a:solidFill>
              <a:latin typeface="Century Gothic" pitchFamily="34" charset="0"/>
            </a:endParaRPr>
          </a:p>
        </p:txBody>
      </p:sp>
      <p:sp>
        <p:nvSpPr>
          <p:cNvPr id="116739" name="Textplatzhalter 1"/>
          <p:cNvSpPr>
            <a:spLocks noGrp="1"/>
          </p:cNvSpPr>
          <p:nvPr>
            <p:ph type="body" idx="1"/>
          </p:nvPr>
        </p:nvSpPr>
        <p:spPr>
          <a:xfrm>
            <a:off x="741363" y="1828800"/>
            <a:ext cx="8021637" cy="685800"/>
          </a:xfrm>
        </p:spPr>
        <p:txBody>
          <a:bodyPr/>
          <a:lstStyle/>
          <a:p>
            <a:r>
              <a:rPr lang="en-US" smtClean="0">
                <a:latin typeface="Century Gothic" pitchFamily="34" charset="0"/>
              </a:rPr>
              <a:t>Strengthening Copyright, Enhancing the Reach of the Law</a:t>
            </a:r>
          </a:p>
        </p:txBody>
      </p:sp>
      <p:pic>
        <p:nvPicPr>
          <p:cNvPr id="4" name="Picture 3" descr="E:\IPR Diploma\Presentation\first-sale-resale-rights.jpg"/>
          <p:cNvPicPr>
            <a:picLocks noChangeAspect="1" noChangeArrowheads="1"/>
          </p:cNvPicPr>
          <p:nvPr/>
        </p:nvPicPr>
        <p:blipFill>
          <a:blip r:embed="rId3" cstate="print"/>
          <a:srcRect/>
          <a:stretch>
            <a:fillRect/>
          </a:stretch>
        </p:blipFill>
        <p:spPr bwMode="auto">
          <a:xfrm>
            <a:off x="3081394" y="3262190"/>
            <a:ext cx="2949539" cy="2740729"/>
          </a:xfrm>
          <a:prstGeom prst="rect">
            <a:avLst/>
          </a:prstGeom>
          <a:noFill/>
          <a:effectLst>
            <a:outerShdw blurRad="50800" dist="38100" dir="2700000" algn="tl" rotWithShape="0">
              <a:prstClr val="black">
                <a:alpha val="40000"/>
              </a:prstClr>
            </a:outerShdw>
            <a:softEdge rad="63500"/>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711200" y="2286000"/>
            <a:ext cx="7721600" cy="1143000"/>
          </a:xfrm>
        </p:spPr>
        <p:txBody>
          <a:bodyPr/>
          <a:lstStyle/>
          <a:p>
            <a:pPr fontAlgn="auto">
              <a:spcAft>
                <a:spcPts val="0"/>
              </a:spcAft>
              <a:defRPr/>
            </a:pPr>
            <a:r>
              <a:rPr lang="en-US" sz="4800">
                <a:solidFill>
                  <a:schemeClr val="accent1">
                    <a:satMod val="150000"/>
                  </a:schemeClr>
                </a:solidFill>
              </a:rPr>
              <a:t>Copyright Examples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66702"/>
            <a:ext cx="9144000" cy="361951"/>
          </a:xfrm>
        </p:spPr>
        <p:txBody>
          <a:bodyPr>
            <a:normAutofit fontScale="90000"/>
          </a:bodyPr>
          <a:lstStyle/>
          <a:p>
            <a:pPr fontAlgn="auto">
              <a:spcAft>
                <a:spcPts val="0"/>
              </a:spcAft>
              <a:defRPr/>
            </a:pPr>
            <a:r>
              <a:rPr lang="en-US" sz="3600">
                <a:solidFill>
                  <a:schemeClr val="accent1">
                    <a:satMod val="150000"/>
                  </a:schemeClr>
                </a:solidFill>
              </a:rPr>
              <a:t>2Pac – “Me Against The World”</a:t>
            </a:r>
          </a:p>
        </p:txBody>
      </p:sp>
      <p:pic>
        <p:nvPicPr>
          <p:cNvPr id="118787"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85800" y="1085850"/>
            <a:ext cx="7772400" cy="531495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711200" y="914400"/>
            <a:ext cx="7772400" cy="5715000"/>
          </a:xfrm>
        </p:spPr>
      </p:pic>
      <p:sp>
        <p:nvSpPr>
          <p:cNvPr id="28677" name="Rectangle 5"/>
          <p:cNvSpPr>
            <a:spLocks noChangeArrowheads="1"/>
          </p:cNvSpPr>
          <p:nvPr/>
        </p:nvSpPr>
        <p:spPr bwMode="auto">
          <a:xfrm>
            <a:off x="0" y="266700"/>
            <a:ext cx="91440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fontAlgn="auto">
              <a:spcBef>
                <a:spcPts val="0"/>
              </a:spcBef>
              <a:spcAft>
                <a:spcPts val="0"/>
              </a:spcAft>
              <a:defRPr/>
            </a:pPr>
            <a:r>
              <a:rPr lang="en-US" sz="3600" b="1" kern="0">
                <a:solidFill>
                  <a:srgbClr val="5A6378"/>
                </a:solidFill>
                <a:latin typeface="Arial"/>
                <a:cs typeface="Arial"/>
                <a:sym typeface="Arial"/>
              </a:rPr>
              <a:t>2Pac – “Me Against The World”</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2900" dirty="0">
                <a:solidFill>
                  <a:prstClr val="white"/>
                </a:solidFill>
                <a:latin typeface="Calibri"/>
                <a:ea typeface="+mn-ea"/>
                <a:cs typeface="+mn-cs"/>
              </a:rPr>
              <a:t>Importance of Patent Information in Business Development</a:t>
            </a:r>
            <a:endParaRPr lang="en-US" dirty="0">
              <a:solidFill>
                <a:schemeClr val="accent1">
                  <a:satMod val="150000"/>
                </a:schemeClr>
              </a:solidFill>
            </a:endParaRPr>
          </a:p>
        </p:txBody>
      </p:sp>
      <p:sp>
        <p:nvSpPr>
          <p:cNvPr id="3" name="Content Placeholder 2"/>
          <p:cNvSpPr>
            <a:spLocks noGrp="1"/>
          </p:cNvSpPr>
          <p:nvPr>
            <p:ph idx="1"/>
          </p:nvPr>
        </p:nvSpPr>
        <p:spPr/>
        <p:txBody>
          <a:bodyPr rtlCol="0">
            <a:normAutofit fontScale="62500" lnSpcReduction="20000"/>
          </a:bodyPr>
          <a:lstStyle/>
          <a:p>
            <a:pPr marL="438912" indent="-320040" fontAlgn="auto">
              <a:spcBef>
                <a:spcPts val="0"/>
              </a:spcBef>
              <a:spcAft>
                <a:spcPts val="0"/>
              </a:spcAft>
              <a:buFont typeface="Wingdings 2"/>
              <a:buChar char=""/>
              <a:defRPr/>
            </a:pPr>
            <a:r>
              <a:rPr lang="en-US" b="1" dirty="0" smtClean="0"/>
              <a:t>Advantages </a:t>
            </a:r>
            <a:r>
              <a:rPr lang="en-US" b="1" dirty="0"/>
              <a:t>of protecting intellectual property</a:t>
            </a:r>
          </a:p>
          <a:p>
            <a:pPr marL="438912" indent="-320040" fontAlgn="auto">
              <a:spcBef>
                <a:spcPts val="0"/>
              </a:spcBef>
              <a:spcAft>
                <a:spcPts val="0"/>
              </a:spcAft>
              <a:buFont typeface="Wingdings 2"/>
              <a:buChar char=""/>
              <a:defRPr/>
            </a:pPr>
            <a:r>
              <a:rPr lang="en-US" b="1" dirty="0"/>
              <a:t>Intellectual property (IP) rights</a:t>
            </a:r>
            <a:r>
              <a:rPr lang="en-US" dirty="0"/>
              <a:t> don't protect ideas or concepts. They protect genuine </a:t>
            </a:r>
            <a:r>
              <a:rPr lang="en-US" dirty="0">
                <a:hlinkClick r:id="rId2" tooltip="Learn how to value, acquire, manage and sell business assets"/>
              </a:rPr>
              <a:t>business assets</a:t>
            </a:r>
            <a:r>
              <a:rPr lang="en-US" dirty="0"/>
              <a:t> that can be vital to your products or services, or the success and profitability of your business.</a:t>
            </a:r>
          </a:p>
          <a:p>
            <a:pPr marL="438912" indent="-320040" fontAlgn="auto">
              <a:spcBef>
                <a:spcPts val="0"/>
              </a:spcBef>
              <a:spcAft>
                <a:spcPts val="0"/>
              </a:spcAft>
              <a:buFont typeface="Wingdings 2"/>
              <a:buChar char=""/>
              <a:defRPr/>
            </a:pPr>
            <a:r>
              <a:rPr lang="en-US" dirty="0"/>
              <a:t>There are many advantages to securing your intellectual property rights. For example, protecting your IP can help you:</a:t>
            </a:r>
          </a:p>
          <a:p>
            <a:pPr marL="438912" indent="-320040" fontAlgn="auto">
              <a:spcBef>
                <a:spcPts val="0"/>
              </a:spcBef>
              <a:spcAft>
                <a:spcPts val="0"/>
              </a:spcAft>
              <a:buFont typeface="Wingdings 2"/>
              <a:buChar char=""/>
              <a:defRPr/>
            </a:pPr>
            <a:r>
              <a:rPr lang="en-US" b="1" dirty="0"/>
              <a:t>Enhance the market value of your business</a:t>
            </a:r>
            <a:r>
              <a:rPr lang="en-US" dirty="0"/>
              <a:t> - IP can generate income for your business through licensing, sale or </a:t>
            </a:r>
            <a:r>
              <a:rPr lang="en-US" dirty="0" smtClean="0"/>
              <a:t>commercialization </a:t>
            </a:r>
            <a:r>
              <a:rPr lang="en-US" dirty="0"/>
              <a:t>of protected products or services. This can, in turn, improve your market share or raise your profits. In case of sale, merger or acquisition, having registered and protected IP assets can raise the value of your business.</a:t>
            </a:r>
          </a:p>
          <a:p>
            <a:pPr marL="438912" indent="-320040" fontAlgn="auto">
              <a:spcBef>
                <a:spcPts val="0"/>
              </a:spcBef>
              <a:spcAft>
                <a:spcPts val="0"/>
              </a:spcAft>
              <a:buFont typeface="Wingdings 2"/>
              <a:buChar char=""/>
              <a:defRPr/>
            </a:pPr>
            <a:r>
              <a:rPr lang="en-US" b="1" dirty="0"/>
              <a:t>Turn ideas into profit-making assets</a:t>
            </a:r>
            <a:r>
              <a:rPr lang="en-US" dirty="0"/>
              <a:t> - Ideas on their own have little value. However, IP can help you to turn ideas into commercially successful products and services. Licensing your patents or copyright, for example, can lead to a steady stream of royalties and additional income that can boost your business' bottom line</a:t>
            </a:r>
            <a:r>
              <a:rPr lang="en-US" dirty="0" smtClean="0"/>
              <a:t>.</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2900" dirty="0">
                <a:solidFill>
                  <a:prstClr val="white"/>
                </a:solidFill>
                <a:latin typeface="Calibri"/>
                <a:ea typeface="+mn-ea"/>
                <a:cs typeface="+mn-cs"/>
              </a:rPr>
              <a:t>Importance of Patent Information in Business Development</a:t>
            </a:r>
            <a:endParaRPr lang="en-US" dirty="0">
              <a:solidFill>
                <a:schemeClr val="accent1">
                  <a:satMod val="150000"/>
                </a:schemeClr>
              </a:solidFill>
            </a:endParaRPr>
          </a:p>
        </p:txBody>
      </p:sp>
      <p:sp>
        <p:nvSpPr>
          <p:cNvPr id="3" name="Content Placeholder 2"/>
          <p:cNvSpPr>
            <a:spLocks noGrp="1"/>
          </p:cNvSpPr>
          <p:nvPr>
            <p:ph idx="1"/>
          </p:nvPr>
        </p:nvSpPr>
        <p:spPr/>
        <p:txBody>
          <a:bodyPr rtlCol="0">
            <a:normAutofit fontScale="62500" lnSpcReduction="20000"/>
          </a:bodyPr>
          <a:lstStyle/>
          <a:p>
            <a:pPr marL="438912" indent="-320040" fontAlgn="auto">
              <a:spcBef>
                <a:spcPts val="0"/>
              </a:spcBef>
              <a:spcAft>
                <a:spcPts val="0"/>
              </a:spcAft>
              <a:buFont typeface="Wingdings 2"/>
              <a:buChar char=""/>
              <a:defRPr/>
            </a:pPr>
            <a:r>
              <a:rPr lang="en-US" b="1" dirty="0" smtClean="0"/>
              <a:t>Market </a:t>
            </a:r>
            <a:r>
              <a:rPr lang="en-US" b="1" dirty="0"/>
              <a:t>your business’ products and services</a:t>
            </a:r>
            <a:r>
              <a:rPr lang="en-US" dirty="0"/>
              <a:t> - IP is essential in creating an image for your business. Think trade marks, logos or the design of your products. IP can help you differentiate your products and services in the market and promote them to your customers.</a:t>
            </a:r>
          </a:p>
          <a:p>
            <a:pPr marL="438912" indent="-320040" fontAlgn="auto">
              <a:spcBef>
                <a:spcPts val="0"/>
              </a:spcBef>
              <a:spcAft>
                <a:spcPts val="0"/>
              </a:spcAft>
              <a:buFont typeface="Wingdings 2"/>
              <a:buChar char=""/>
              <a:defRPr/>
            </a:pPr>
            <a:r>
              <a:rPr lang="en-US" b="1" dirty="0"/>
              <a:t>Access or raise finance for your business</a:t>
            </a:r>
            <a:r>
              <a:rPr lang="en-US" dirty="0"/>
              <a:t> - You can </a:t>
            </a:r>
            <a:r>
              <a:rPr lang="en-US" dirty="0" err="1"/>
              <a:t>monetise</a:t>
            </a:r>
            <a:r>
              <a:rPr lang="en-US" dirty="0"/>
              <a:t> your IP assets through sale, licensing or using them as collateral for debt financing. As well as this, you can use your IP as an advantage when applying for public or government funding, </a:t>
            </a:r>
            <a:r>
              <a:rPr lang="en-US" dirty="0" err="1"/>
              <a:t>eg</a:t>
            </a:r>
            <a:r>
              <a:rPr lang="en-US" dirty="0"/>
              <a:t> grants, subsidies or loans.</a:t>
            </a:r>
          </a:p>
          <a:p>
            <a:pPr marL="438912" indent="-320040" fontAlgn="auto">
              <a:spcBef>
                <a:spcPts val="0"/>
              </a:spcBef>
              <a:spcAft>
                <a:spcPts val="0"/>
              </a:spcAft>
              <a:buFont typeface="Wingdings 2"/>
              <a:buChar char=""/>
              <a:defRPr/>
            </a:pPr>
            <a:r>
              <a:rPr lang="en-US" b="1" dirty="0"/>
              <a:t>Enhance export opportunities for your business</a:t>
            </a:r>
            <a:r>
              <a:rPr lang="en-US" dirty="0"/>
              <a:t> - IP can increase your competitiveness in export markets. You can use brands and designs to market goods and services abroad, seek franchising agreements with overseas companies, or export your patented products.</a:t>
            </a:r>
          </a:p>
          <a:p>
            <a:pPr marL="438912" indent="-320040" fontAlgn="auto">
              <a:spcBef>
                <a:spcPts val="0"/>
              </a:spcBef>
              <a:spcAft>
                <a:spcPts val="0"/>
              </a:spcAft>
              <a:buFont typeface="Wingdings 2"/>
              <a:buChar char=""/>
              <a:defRPr/>
            </a:pPr>
            <a:r>
              <a:rPr lang="en-US" dirty="0"/>
              <a:t>While some IP rights are automatic, others will need formal application and registration before you can claim them. Read more about the </a:t>
            </a:r>
            <a:r>
              <a:rPr lang="en-US" dirty="0">
                <a:hlinkClick r:id="rId2" tooltip="An overview of the different intellectual property rights"/>
              </a:rPr>
              <a:t>different types of intellectual property</a:t>
            </a:r>
            <a:r>
              <a:rPr lang="en-US" dirty="0"/>
              <a:t> and </a:t>
            </a:r>
            <a:r>
              <a:rPr lang="en-US" dirty="0">
                <a:hlinkClick r:id="rId3" tooltip="Understand why you should protect the IP assets of your business"/>
              </a:rPr>
              <a:t>the importance of protecting intellectual property</a:t>
            </a:r>
            <a:r>
              <a:rPr lang="en-US" dirty="0"/>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00" t="9375" r="1875" b="10156"/>
          <a:stretch>
            <a:fillRect/>
          </a:stretch>
        </p:blipFill>
        <p:spPr bwMode="auto">
          <a:xfrm>
            <a:off x="1022350" y="2000250"/>
            <a:ext cx="7099300"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0" y="609600"/>
            <a:ext cx="9144000" cy="1295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0000"/>
          </a:bodyPr>
          <a:lstStyle/>
          <a:p>
            <a:pPr marL="547688" indent="-438150" algn="ctr" eaLnBrk="0" fontAlgn="auto" hangingPunct="0">
              <a:spcBef>
                <a:spcPts val="400"/>
              </a:spcBef>
              <a:spcAft>
                <a:spcPts val="0"/>
              </a:spcAft>
              <a:buClr>
                <a:srgbClr val="4F81BD"/>
              </a:buClr>
              <a:buSzPct val="68000"/>
              <a:defRPr/>
            </a:pPr>
            <a:r>
              <a:rPr lang="en-IN" sz="3200" dirty="0">
                <a:solidFill>
                  <a:prstClr val="white"/>
                </a:solidFill>
              </a:rPr>
              <a:t>Case Study </a:t>
            </a:r>
          </a:p>
          <a:p>
            <a:pPr fontAlgn="auto">
              <a:spcBef>
                <a:spcPts val="0"/>
              </a:spcBef>
              <a:spcAft>
                <a:spcPts val="0"/>
              </a:spcAft>
              <a:defRPr/>
            </a:pPr>
            <a:r>
              <a:rPr lang="en-US" sz="3200" dirty="0">
                <a:solidFill>
                  <a:prstClr val="white"/>
                </a:solidFill>
              </a:rPr>
              <a:t>Importance of Patent Information in Business Development</a:t>
            </a:r>
            <a:r>
              <a:rPr lang="en-IN" sz="3200" dirty="0">
                <a:solidFill>
                  <a:prstClr val="white"/>
                </a:solidFill>
              </a:rPr>
              <a:t>  </a:t>
            </a:r>
            <a:endParaRPr lang="en-IN" sz="3200" b="1" dirty="0">
              <a:solidFill>
                <a:prstClr val="white"/>
              </a:solidFill>
            </a:endParaRPr>
          </a:p>
        </p:txBody>
      </p:sp>
      <p:sp>
        <p:nvSpPr>
          <p:cNvPr id="122884" name="Footer Placeholder 3"/>
          <p:cNvSpPr>
            <a:spLocks noGrp="1"/>
          </p:cNvSpPr>
          <p:nvPr>
            <p:ph type="ftr" sz="quarter" idx="11"/>
          </p:nvPr>
        </p:nvSpPr>
        <p:spPr bwMode="auto">
          <a:xfrm>
            <a:off x="-533400" y="6537325"/>
            <a:ext cx="2819400" cy="3206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2885"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8D86D40-E735-4845-9F7C-BBC98A13D5FF}" type="slidenum">
              <a:rPr lang="en-IN">
                <a:solidFill>
                  <a:srgbClr val="898989"/>
                </a:solidFill>
              </a:rPr>
              <a:pPr fontAlgn="base">
                <a:spcBef>
                  <a:spcPct val="0"/>
                </a:spcBef>
                <a:spcAft>
                  <a:spcPct val="0"/>
                </a:spcAft>
              </a:pPr>
              <a:t>86</a:t>
            </a:fld>
            <a:endParaRPr lang="en-IN">
              <a:solidFill>
                <a:srgbClr val="898989"/>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14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eaLnBrk="0" fontAlgn="auto" hangingPunct="0">
              <a:spcBef>
                <a:spcPts val="400"/>
              </a:spcBef>
              <a:spcAft>
                <a:spcPts val="0"/>
              </a:spcAft>
              <a:buClr>
                <a:srgbClr val="4F81BD"/>
              </a:buClr>
              <a:buSzPct val="68000"/>
              <a:defRPr/>
            </a:pPr>
            <a:r>
              <a:rPr lang="en-IN" sz="3200" b="1" dirty="0">
                <a:solidFill>
                  <a:prstClr val="white"/>
                </a:solidFill>
              </a:rPr>
              <a:t>         Journey of  Tech-Development and Translation </a:t>
            </a:r>
          </a:p>
        </p:txBody>
      </p:sp>
      <p:pic>
        <p:nvPicPr>
          <p:cNvPr id="12390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2299" t="19270" r="12445" b="46094"/>
          <a:stretch>
            <a:fillRect/>
          </a:stretch>
        </p:blipFill>
        <p:spPr bwMode="auto">
          <a:xfrm>
            <a:off x="0" y="1981200"/>
            <a:ext cx="9144000" cy="253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152400" y="1752600"/>
            <a:ext cx="2286000" cy="3810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000" b="1" i="1" dirty="0">
                <a:solidFill>
                  <a:prstClr val="black"/>
                </a:solidFill>
              </a:rPr>
              <a:t>IDENTIFY </a:t>
            </a:r>
          </a:p>
        </p:txBody>
      </p:sp>
      <p:sp>
        <p:nvSpPr>
          <p:cNvPr id="10" name="Rectangle 9"/>
          <p:cNvSpPr/>
          <p:nvPr/>
        </p:nvSpPr>
        <p:spPr>
          <a:xfrm>
            <a:off x="2667000" y="1752600"/>
            <a:ext cx="3657600" cy="3810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000" b="1" i="1" dirty="0">
                <a:solidFill>
                  <a:prstClr val="black"/>
                </a:solidFill>
              </a:rPr>
              <a:t>INVENT </a:t>
            </a:r>
          </a:p>
        </p:txBody>
      </p:sp>
      <p:sp>
        <p:nvSpPr>
          <p:cNvPr id="11" name="Rectangle 10"/>
          <p:cNvSpPr/>
          <p:nvPr/>
        </p:nvSpPr>
        <p:spPr>
          <a:xfrm>
            <a:off x="6705600" y="1752600"/>
            <a:ext cx="2362200" cy="3810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sz="2000" b="1" i="1" dirty="0">
                <a:solidFill>
                  <a:prstClr val="black"/>
                </a:solidFill>
              </a:rPr>
              <a:t>IMPLEMENT</a:t>
            </a:r>
          </a:p>
        </p:txBody>
      </p:sp>
      <p:sp>
        <p:nvSpPr>
          <p:cNvPr id="9" name="TextBox 8"/>
          <p:cNvSpPr txBox="1"/>
          <p:nvPr/>
        </p:nvSpPr>
        <p:spPr>
          <a:xfrm>
            <a:off x="2286000" y="762000"/>
            <a:ext cx="461665" cy="6096000"/>
          </a:xfrm>
          <a:prstGeom prst="rect">
            <a:avLst/>
          </a:prstGeom>
          <a:noFill/>
        </p:spPr>
        <p:txBody>
          <a:bodyPr vert="vert270">
            <a:spAutoFit/>
          </a:bodyPr>
          <a:lstStyle/>
          <a:p>
            <a:pPr fontAlgn="auto">
              <a:spcBef>
                <a:spcPts val="0"/>
              </a:spcBef>
              <a:spcAft>
                <a:spcPts val="0"/>
              </a:spcAft>
              <a:defRPr/>
            </a:pPr>
            <a:r>
              <a:rPr lang="en-IN" b="1" dirty="0">
                <a:solidFill>
                  <a:srgbClr val="C0504D"/>
                </a:solidFill>
                <a:latin typeface="+mn-lt"/>
                <a:cs typeface="+mn-cs"/>
              </a:rPr>
              <a:t>------------------------------------------------------------------------------------</a:t>
            </a:r>
          </a:p>
        </p:txBody>
      </p:sp>
      <p:sp>
        <p:nvSpPr>
          <p:cNvPr id="13" name="TextBox 12"/>
          <p:cNvSpPr txBox="1"/>
          <p:nvPr/>
        </p:nvSpPr>
        <p:spPr>
          <a:xfrm>
            <a:off x="6248400" y="914400"/>
            <a:ext cx="461665" cy="5943600"/>
          </a:xfrm>
          <a:prstGeom prst="rect">
            <a:avLst/>
          </a:prstGeom>
          <a:noFill/>
        </p:spPr>
        <p:txBody>
          <a:bodyPr vert="vert270">
            <a:spAutoFit/>
          </a:bodyPr>
          <a:lstStyle/>
          <a:p>
            <a:pPr fontAlgn="auto">
              <a:spcBef>
                <a:spcPts val="0"/>
              </a:spcBef>
              <a:spcAft>
                <a:spcPts val="0"/>
              </a:spcAft>
              <a:defRPr/>
            </a:pPr>
            <a:r>
              <a:rPr lang="en-IN" b="1" dirty="0">
                <a:solidFill>
                  <a:srgbClr val="C0504D"/>
                </a:solidFill>
                <a:latin typeface="+mn-lt"/>
                <a:cs typeface="+mn-cs"/>
              </a:rPr>
              <a:t>-----------------------------------------------------------------------------------</a:t>
            </a:r>
          </a:p>
        </p:txBody>
      </p:sp>
      <p:sp>
        <p:nvSpPr>
          <p:cNvPr id="14" name="Rectangle 13"/>
          <p:cNvSpPr/>
          <p:nvPr/>
        </p:nvSpPr>
        <p:spPr>
          <a:xfrm>
            <a:off x="152400" y="4876800"/>
            <a:ext cx="2286000" cy="533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IP Landscape &amp;</a:t>
            </a:r>
          </a:p>
          <a:p>
            <a:pPr algn="ctr" fontAlgn="auto">
              <a:spcBef>
                <a:spcPts val="0"/>
              </a:spcBef>
              <a:spcAft>
                <a:spcPts val="0"/>
              </a:spcAft>
              <a:defRPr/>
            </a:pPr>
            <a:r>
              <a:rPr lang="en-IN" b="1" dirty="0">
                <a:solidFill>
                  <a:prstClr val="black"/>
                </a:solidFill>
              </a:rPr>
              <a:t>White-space mapping </a:t>
            </a:r>
          </a:p>
        </p:txBody>
      </p:sp>
      <p:sp>
        <p:nvSpPr>
          <p:cNvPr id="15" name="Rectangle 14"/>
          <p:cNvSpPr/>
          <p:nvPr/>
        </p:nvSpPr>
        <p:spPr>
          <a:xfrm>
            <a:off x="2667000" y="4876800"/>
            <a:ext cx="12192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Patent Filing </a:t>
            </a:r>
          </a:p>
        </p:txBody>
      </p:sp>
      <p:sp>
        <p:nvSpPr>
          <p:cNvPr id="16" name="Rectangle 15"/>
          <p:cNvSpPr/>
          <p:nvPr/>
        </p:nvSpPr>
        <p:spPr>
          <a:xfrm>
            <a:off x="5410200" y="5076825"/>
            <a:ext cx="1066800" cy="638175"/>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Patent Portfolio</a:t>
            </a:r>
          </a:p>
        </p:txBody>
      </p:sp>
      <p:sp>
        <p:nvSpPr>
          <p:cNvPr id="17" name="Rectangle 16"/>
          <p:cNvSpPr/>
          <p:nvPr/>
        </p:nvSpPr>
        <p:spPr>
          <a:xfrm>
            <a:off x="4038600" y="4514850"/>
            <a:ext cx="1219200" cy="112395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Third Party  Engagement/ NDA </a:t>
            </a:r>
          </a:p>
        </p:txBody>
      </p:sp>
      <p:sp>
        <p:nvSpPr>
          <p:cNvPr id="18" name="Rectangle 17"/>
          <p:cNvSpPr/>
          <p:nvPr/>
        </p:nvSpPr>
        <p:spPr>
          <a:xfrm>
            <a:off x="6591300" y="4724400"/>
            <a:ext cx="1257300" cy="914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Trademark</a:t>
            </a:r>
          </a:p>
        </p:txBody>
      </p:sp>
      <p:sp>
        <p:nvSpPr>
          <p:cNvPr id="19" name="Rectangle 18"/>
          <p:cNvSpPr/>
          <p:nvPr/>
        </p:nvSpPr>
        <p:spPr>
          <a:xfrm>
            <a:off x="4038600" y="5791200"/>
            <a:ext cx="2438400" cy="3048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FTO Analysis  </a:t>
            </a:r>
          </a:p>
        </p:txBody>
      </p:sp>
      <p:sp>
        <p:nvSpPr>
          <p:cNvPr id="20" name="Rectangle 19"/>
          <p:cNvSpPr/>
          <p:nvPr/>
        </p:nvSpPr>
        <p:spPr>
          <a:xfrm>
            <a:off x="1219200" y="5562600"/>
            <a:ext cx="1219200" cy="1295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IP Ownership/Commercialisation  Clarity </a:t>
            </a:r>
          </a:p>
        </p:txBody>
      </p:sp>
      <p:sp>
        <p:nvSpPr>
          <p:cNvPr id="21" name="Rectangle 20"/>
          <p:cNvSpPr/>
          <p:nvPr/>
        </p:nvSpPr>
        <p:spPr>
          <a:xfrm>
            <a:off x="2971800" y="6248400"/>
            <a:ext cx="2286000" cy="533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Industrial Design</a:t>
            </a:r>
          </a:p>
        </p:txBody>
      </p:sp>
      <p:sp>
        <p:nvSpPr>
          <p:cNvPr id="22" name="Rectangle 21"/>
          <p:cNvSpPr/>
          <p:nvPr/>
        </p:nvSpPr>
        <p:spPr>
          <a:xfrm>
            <a:off x="6591300" y="5715000"/>
            <a:ext cx="1257300" cy="838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Copyrights Product Leaflet </a:t>
            </a:r>
          </a:p>
        </p:txBody>
      </p:sp>
      <p:sp>
        <p:nvSpPr>
          <p:cNvPr id="24" name="Rectangle 23"/>
          <p:cNvSpPr/>
          <p:nvPr/>
        </p:nvSpPr>
        <p:spPr>
          <a:xfrm>
            <a:off x="6629400" y="4114800"/>
            <a:ext cx="2514600" cy="457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IN" b="1" dirty="0">
                <a:solidFill>
                  <a:prstClr val="black"/>
                </a:solidFill>
              </a:rPr>
              <a:t>IP Licensing /Acquisition  </a:t>
            </a:r>
          </a:p>
        </p:txBody>
      </p:sp>
      <p:sp>
        <p:nvSpPr>
          <p:cNvPr id="25" name="Rectangle 24"/>
          <p:cNvSpPr/>
          <p:nvPr/>
        </p:nvSpPr>
        <p:spPr>
          <a:xfrm>
            <a:off x="2590800" y="5486400"/>
            <a:ext cx="1371600" cy="6858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Competitor Analysis </a:t>
            </a:r>
          </a:p>
        </p:txBody>
      </p:sp>
      <p:sp>
        <p:nvSpPr>
          <p:cNvPr id="26" name="Rectangle 25"/>
          <p:cNvSpPr/>
          <p:nvPr/>
        </p:nvSpPr>
        <p:spPr>
          <a:xfrm>
            <a:off x="7924800" y="4724400"/>
            <a:ext cx="1219200" cy="1905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IN" sz="1600" b="1" dirty="0">
                <a:solidFill>
                  <a:prstClr val="black"/>
                </a:solidFill>
              </a:rPr>
              <a:t>IP Infringement watch ,</a:t>
            </a:r>
          </a:p>
          <a:p>
            <a:pPr fontAlgn="auto">
              <a:spcBef>
                <a:spcPts val="0"/>
              </a:spcBef>
              <a:spcAft>
                <a:spcPts val="0"/>
              </a:spcAft>
              <a:defRPr/>
            </a:pPr>
            <a:r>
              <a:rPr lang="en-IN" sz="1600" b="1" dirty="0">
                <a:solidFill>
                  <a:prstClr val="black"/>
                </a:solidFill>
              </a:rPr>
              <a:t>Invalidation Opposition </a:t>
            </a:r>
          </a:p>
        </p:txBody>
      </p:sp>
      <p:sp>
        <p:nvSpPr>
          <p:cNvPr id="23" name="Right Arrow 22"/>
          <p:cNvSpPr/>
          <p:nvPr/>
        </p:nvSpPr>
        <p:spPr>
          <a:xfrm>
            <a:off x="179388" y="334963"/>
            <a:ext cx="8988425" cy="1608137"/>
          </a:xfrm>
          <a:prstGeom prst="rightArrow">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23926" name="Picture 8" descr="https://pbs.twimg.com/profile_images/459303920154603520/sY6lV9LJ_400x40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71913" y="711200"/>
            <a:ext cx="1227137"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27" name="Picture 4" descr="Related image"/>
          <p:cNvPicPr>
            <a:picLocks noChangeAspect="1" noChangeArrowheads="1"/>
          </p:cNvPicPr>
          <p:nvPr/>
        </p:nvPicPr>
        <p:blipFill>
          <a:blip r:embed="rId4" cstate="print">
            <a:extLst>
              <a:ext uri="{28A0092B-C50C-407E-A947-70E740481C1C}">
                <a14:useLocalDpi xmlns:a14="http://schemas.microsoft.com/office/drawing/2010/main" xmlns="" val="0"/>
              </a:ext>
            </a:extLst>
          </a:blip>
          <a:srcRect l="5196" t="14832" r="4965" b="10530"/>
          <a:stretch>
            <a:fillRect/>
          </a:stretch>
        </p:blipFill>
        <p:spPr bwMode="auto">
          <a:xfrm>
            <a:off x="5330825" y="6232525"/>
            <a:ext cx="1146175"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Rectangle 29"/>
          <p:cNvSpPr/>
          <p:nvPr/>
        </p:nvSpPr>
        <p:spPr>
          <a:xfrm>
            <a:off x="5330825" y="4513263"/>
            <a:ext cx="1146175" cy="5159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prstClr val="black"/>
                </a:solidFill>
              </a:rPr>
              <a:t>Valuation </a:t>
            </a:r>
          </a:p>
        </p:txBody>
      </p:sp>
      <p:sp>
        <p:nvSpPr>
          <p:cNvPr id="123929"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3930"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BC1109E-1ADB-4D07-A8CC-8707A0EB6CA5}" type="slidenum">
              <a:rPr lang="en-IN">
                <a:solidFill>
                  <a:srgbClr val="898989"/>
                </a:solidFill>
              </a:rPr>
              <a:pPr fontAlgn="base">
                <a:spcBef>
                  <a:spcPct val="0"/>
                </a:spcBef>
                <a:spcAft>
                  <a:spcPct val="0"/>
                </a:spcAft>
              </a:pPr>
              <a:t>87</a:t>
            </a:fld>
            <a:endParaRPr lang="en-IN">
              <a:solidFill>
                <a:srgbClr val="898989"/>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04800" y="457200"/>
            <a:ext cx="861060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nchor="ctr">
            <a:spAutoFit/>
          </a:bodyPr>
          <a:lstStyle/>
          <a:p>
            <a:pPr algn="just"/>
            <a:endParaRPr lang="en-IN" sz="2000" dirty="0">
              <a:solidFill>
                <a:srgbClr val="000000"/>
              </a:solidFill>
            </a:endParaRPr>
          </a:p>
          <a:p>
            <a:pPr algn="just"/>
            <a:endParaRPr lang="en-IN" sz="2000" dirty="0">
              <a:solidFill>
                <a:srgbClr val="000000"/>
              </a:solidFill>
            </a:endParaRPr>
          </a:p>
          <a:p>
            <a:pPr algn="just"/>
            <a:r>
              <a:rPr lang="en-IN" sz="2000" b="1" u="sng" dirty="0">
                <a:solidFill>
                  <a:srgbClr val="C00000"/>
                </a:solidFill>
              </a:rPr>
              <a:t>IP Landscaping: </a:t>
            </a:r>
            <a:r>
              <a:rPr lang="en-IN" sz="2000" dirty="0">
                <a:solidFill>
                  <a:srgbClr val="000000"/>
                </a:solidFill>
              </a:rPr>
              <a:t>Research process </a:t>
            </a:r>
            <a:r>
              <a:rPr lang="en-IN" sz="2000" dirty="0">
                <a:solidFill>
                  <a:srgbClr val="C00000"/>
                </a:solidFill>
              </a:rPr>
              <a:t>that creates an overview of the patents that are pending or in place in a particular area.</a:t>
            </a:r>
            <a:r>
              <a:rPr lang="en-IN" sz="2000" dirty="0">
                <a:solidFill>
                  <a:srgbClr val="000000"/>
                </a:solidFill>
              </a:rPr>
              <a:t> </a:t>
            </a:r>
          </a:p>
          <a:p>
            <a:pPr algn="just"/>
            <a:endParaRPr lang="en-IN" sz="2000" dirty="0">
              <a:solidFill>
                <a:srgbClr val="000000"/>
              </a:solidFill>
            </a:endParaRPr>
          </a:p>
        </p:txBody>
      </p:sp>
      <p:sp>
        <p:nvSpPr>
          <p:cNvPr id="124931" name="Rectangle 7"/>
          <p:cNvSpPr>
            <a:spLocks noChangeArrowheads="1"/>
          </p:cNvSpPr>
          <p:nvPr/>
        </p:nvSpPr>
        <p:spPr bwMode="auto">
          <a:xfrm>
            <a:off x="1928813" y="6172200"/>
            <a:ext cx="52863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38175" lvl="1" indent="-346075" algn="just">
              <a:spcBef>
                <a:spcPct val="30000"/>
              </a:spcBef>
              <a:buClr>
                <a:srgbClr val="01487D"/>
              </a:buClr>
            </a:pPr>
            <a:r>
              <a:rPr lang="en-GB" sz="2000" i="1">
                <a:solidFill>
                  <a:srgbClr val="7030A0"/>
                </a:solidFill>
              </a:rPr>
              <a:t>Avoid reinventing the wheels..........</a:t>
            </a:r>
          </a:p>
        </p:txBody>
      </p:sp>
      <p:graphicFrame>
        <p:nvGraphicFramePr>
          <p:cNvPr id="9" name="Diagram 8"/>
          <p:cNvGraphicFramePr/>
          <p:nvPr/>
        </p:nvGraphicFramePr>
        <p:xfrm>
          <a:off x="2057400" y="2895600"/>
          <a:ext cx="4872054" cy="3148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p:cNvSpPr txBox="1">
            <a:spLocks/>
          </p:cNvSpPr>
          <p:nvPr/>
        </p:nvSpPr>
        <p:spPr>
          <a:xfrm>
            <a:off x="0" y="0"/>
            <a:ext cx="9144000" cy="914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algn="ctr" eaLnBrk="0" fontAlgn="auto" hangingPunct="0">
              <a:spcBef>
                <a:spcPts val="400"/>
              </a:spcBef>
              <a:spcAft>
                <a:spcPts val="0"/>
              </a:spcAft>
              <a:buClr>
                <a:srgbClr val="4F81BD"/>
              </a:buClr>
              <a:buSzPct val="68000"/>
              <a:defRPr/>
            </a:pPr>
            <a:r>
              <a:rPr lang="en-IN" sz="3200" b="1" dirty="0">
                <a:solidFill>
                  <a:prstClr val="white"/>
                </a:solidFill>
              </a:rPr>
              <a:t>         What is Landscaping??</a:t>
            </a:r>
          </a:p>
        </p:txBody>
      </p:sp>
      <p:sp>
        <p:nvSpPr>
          <p:cNvPr id="12" name="Rectangle 11"/>
          <p:cNvSpPr>
            <a:spLocks noChangeArrowheads="1"/>
          </p:cNvSpPr>
          <p:nvPr/>
        </p:nvSpPr>
        <p:spPr bwMode="auto">
          <a:xfrm>
            <a:off x="152400" y="3048000"/>
            <a:ext cx="2819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solidFill>
                  <a:srgbClr val="C00000"/>
                </a:solidFill>
              </a:rPr>
              <a:t>Competitive Landscape</a:t>
            </a:r>
          </a:p>
          <a:p>
            <a:pPr>
              <a:buClr>
                <a:srgbClr val="C00000"/>
              </a:buClr>
              <a:buFont typeface="Wingdings" pitchFamily="2" charset="2"/>
              <a:buChar char="ü"/>
            </a:pPr>
            <a:r>
              <a:rPr lang="en-US" sz="1600">
                <a:solidFill>
                  <a:srgbClr val="008000"/>
                </a:solidFill>
              </a:rPr>
              <a:t>Key players/competitors</a:t>
            </a:r>
          </a:p>
          <a:p>
            <a:pPr>
              <a:buClr>
                <a:srgbClr val="C00000"/>
              </a:buClr>
              <a:buFont typeface="Wingdings" pitchFamily="2" charset="2"/>
              <a:buChar char="ü"/>
            </a:pPr>
            <a:r>
              <a:rPr lang="en-US" sz="1600">
                <a:solidFill>
                  <a:srgbClr val="008000"/>
                </a:solidFill>
              </a:rPr>
              <a:t>Platform technologies</a:t>
            </a:r>
          </a:p>
          <a:p>
            <a:pPr>
              <a:buClr>
                <a:srgbClr val="C00000"/>
              </a:buClr>
              <a:buFont typeface="Wingdings" pitchFamily="2" charset="2"/>
              <a:buChar char="ü"/>
            </a:pPr>
            <a:r>
              <a:rPr lang="en-US" sz="1600">
                <a:solidFill>
                  <a:srgbClr val="008000"/>
                </a:solidFill>
              </a:rPr>
              <a:t>Potential partners (in- &amp; out-  </a:t>
            </a:r>
          </a:p>
          <a:p>
            <a:pPr>
              <a:buClr>
                <a:srgbClr val="C00000"/>
              </a:buClr>
            </a:pPr>
            <a:r>
              <a:rPr lang="en-US" sz="1600">
                <a:solidFill>
                  <a:srgbClr val="008000"/>
                </a:solidFill>
              </a:rPr>
              <a:t>   license)</a:t>
            </a:r>
          </a:p>
          <a:p>
            <a:pPr>
              <a:buClr>
                <a:srgbClr val="C00000"/>
              </a:buClr>
              <a:buFont typeface="Wingdings" pitchFamily="2" charset="2"/>
              <a:buChar char="ü"/>
            </a:pPr>
            <a:r>
              <a:rPr lang="en-US" sz="1600">
                <a:solidFill>
                  <a:srgbClr val="008000"/>
                </a:solidFill>
              </a:rPr>
              <a:t>Pricing considerations</a:t>
            </a:r>
          </a:p>
        </p:txBody>
      </p:sp>
      <p:sp>
        <p:nvSpPr>
          <p:cNvPr id="13" name="Rectangle 12"/>
          <p:cNvSpPr>
            <a:spLocks noChangeArrowheads="1"/>
          </p:cNvSpPr>
          <p:nvPr/>
        </p:nvSpPr>
        <p:spPr bwMode="auto">
          <a:xfrm>
            <a:off x="6172200" y="4967288"/>
            <a:ext cx="1752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rgbClr val="C00000"/>
              </a:buClr>
              <a:buFont typeface="Wingdings" pitchFamily="2" charset="2"/>
              <a:buChar char="ü"/>
            </a:pPr>
            <a:r>
              <a:rPr lang="en-US">
                <a:solidFill>
                  <a:srgbClr val="008000"/>
                </a:solidFill>
              </a:rPr>
              <a:t>Market size</a:t>
            </a:r>
          </a:p>
          <a:p>
            <a:pPr>
              <a:buClr>
                <a:srgbClr val="C00000"/>
              </a:buClr>
              <a:buFont typeface="Wingdings" pitchFamily="2" charset="2"/>
              <a:buChar char="ü"/>
            </a:pPr>
            <a:r>
              <a:rPr lang="en-US">
                <a:solidFill>
                  <a:srgbClr val="008000"/>
                </a:solidFill>
              </a:rPr>
              <a:t>Trends </a:t>
            </a:r>
          </a:p>
          <a:p>
            <a:pPr>
              <a:buClr>
                <a:srgbClr val="C00000"/>
              </a:buClr>
              <a:buFont typeface="Wingdings" pitchFamily="2" charset="2"/>
              <a:buChar char="ü"/>
            </a:pPr>
            <a:r>
              <a:rPr lang="en-US">
                <a:solidFill>
                  <a:srgbClr val="008000"/>
                </a:solidFill>
              </a:rPr>
              <a:t>Demand</a:t>
            </a:r>
          </a:p>
          <a:p>
            <a:pPr>
              <a:buClr>
                <a:srgbClr val="C00000"/>
              </a:buClr>
              <a:buFont typeface="Wingdings" pitchFamily="2" charset="2"/>
              <a:buChar char="ü"/>
            </a:pPr>
            <a:r>
              <a:rPr lang="en-US">
                <a:solidFill>
                  <a:srgbClr val="008000"/>
                </a:solidFill>
              </a:rPr>
              <a:t>Jurisdictions</a:t>
            </a:r>
          </a:p>
        </p:txBody>
      </p:sp>
      <p:sp>
        <p:nvSpPr>
          <p:cNvPr id="15" name="Text Box 4"/>
          <p:cNvSpPr txBox="1">
            <a:spLocks noChangeArrowheads="1"/>
          </p:cNvSpPr>
          <p:nvPr/>
        </p:nvSpPr>
        <p:spPr bwMode="auto">
          <a:xfrm>
            <a:off x="785813" y="1828800"/>
            <a:ext cx="7153275" cy="5842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Baskerville Old Face" pitchFamily="18" charset="0"/>
                <a:cs typeface="+mn-cs"/>
              </a:rPr>
              <a:t>Landscape Analysis: White Space Mapping</a:t>
            </a:r>
          </a:p>
        </p:txBody>
      </p:sp>
      <p:sp>
        <p:nvSpPr>
          <p:cNvPr id="16" name="Rectangle 15"/>
          <p:cNvSpPr>
            <a:spLocks noChangeArrowheads="1"/>
          </p:cNvSpPr>
          <p:nvPr/>
        </p:nvSpPr>
        <p:spPr bwMode="auto">
          <a:xfrm>
            <a:off x="5791200" y="3287713"/>
            <a:ext cx="3352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gn="ctr">
              <a:buFont typeface="Wingdings" pitchFamily="2" charset="2"/>
              <a:buChar char="ü"/>
            </a:pPr>
            <a:r>
              <a:rPr lang="en-US">
                <a:solidFill>
                  <a:srgbClr val="008000"/>
                </a:solidFill>
              </a:rPr>
              <a:t>Mapping of Existing Patents  </a:t>
            </a:r>
          </a:p>
          <a:p>
            <a:pPr marL="285750" indent="-285750" algn="ctr">
              <a:buFont typeface="Wingdings" pitchFamily="2" charset="2"/>
              <a:buChar char="ü"/>
            </a:pPr>
            <a:r>
              <a:rPr lang="en-US">
                <a:solidFill>
                  <a:srgbClr val="008000"/>
                </a:solidFill>
              </a:rPr>
              <a:t>“Evaluation of White space” </a:t>
            </a:r>
          </a:p>
        </p:txBody>
      </p:sp>
      <p:sp>
        <p:nvSpPr>
          <p:cNvPr id="124938" name="Footer Placeholder 1"/>
          <p:cNvSpPr>
            <a:spLocks noGrp="1"/>
          </p:cNvSpPr>
          <p:nvPr>
            <p:ph type="ftr" sz="quarter" idx="11"/>
          </p:nvPr>
        </p:nvSpPr>
        <p:spPr bwMode="auto">
          <a:xfrm>
            <a:off x="-661988" y="6400800"/>
            <a:ext cx="2895601"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4939"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3560A4A-27AB-4E7B-95F4-35EDD781DC33}" type="slidenum">
              <a:rPr lang="en-IN">
                <a:solidFill>
                  <a:srgbClr val="898989"/>
                </a:solidFill>
              </a:rPr>
              <a:pPr fontAlgn="base">
                <a:spcBef>
                  <a:spcPct val="0"/>
                </a:spcBef>
                <a:spcAft>
                  <a:spcPct val="0"/>
                </a:spcAft>
              </a:pPr>
              <a:t>88</a:t>
            </a:fld>
            <a:endParaRPr lang="en-IN">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5" grpId="0"/>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5750" y="928688"/>
            <a:ext cx="7467600" cy="5357812"/>
          </a:xfrm>
          <a:prstGeom prst="rect">
            <a:avLst/>
          </a:prstGeom>
        </p:spPr>
        <p:txBody>
          <a:bodyPr>
            <a:normAutofit fontScale="92500"/>
          </a:bodyPr>
          <a:lstStyle/>
          <a:p>
            <a:pPr marL="274320" indent="-274320" algn="ctr" fontAlgn="auto">
              <a:spcBef>
                <a:spcPts val="600"/>
              </a:spcBef>
              <a:spcAft>
                <a:spcPts val="0"/>
              </a:spcAft>
              <a:buClr>
                <a:srgbClr val="1F497D"/>
              </a:buClr>
              <a:buSzPct val="73000"/>
              <a:buFont typeface="Wingdings 2"/>
              <a:buNone/>
              <a:defRPr/>
            </a:pPr>
            <a:endParaRPr lang="en-US" sz="2800" b="1" dirty="0">
              <a:solidFill>
                <a:prstClr val="black"/>
              </a:solidFill>
              <a:latin typeface="Arial" pitchFamily="34" charset="0"/>
            </a:endParaRPr>
          </a:p>
          <a:p>
            <a:pPr marL="274320" indent="-274320" fontAlgn="auto">
              <a:spcBef>
                <a:spcPts val="600"/>
              </a:spcBef>
              <a:spcAft>
                <a:spcPts val="0"/>
              </a:spcAft>
              <a:buClr>
                <a:srgbClr val="1F497D"/>
              </a:buClr>
              <a:buSzPct val="73000"/>
              <a:buFont typeface="Wingdings 2"/>
              <a:buChar char=""/>
              <a:defRPr/>
            </a:pPr>
            <a:r>
              <a:rPr lang="en-US" sz="2600" b="1" dirty="0">
                <a:solidFill>
                  <a:srgbClr val="00B050"/>
                </a:solidFill>
                <a:latin typeface="+mn-lt"/>
                <a:cs typeface="+mn-cs"/>
              </a:rPr>
              <a:t>Go-ahead </a:t>
            </a:r>
          </a:p>
          <a:p>
            <a:pPr marL="274320" indent="-274320" fontAlgn="auto">
              <a:spcBef>
                <a:spcPts val="600"/>
              </a:spcBef>
              <a:spcAft>
                <a:spcPts val="0"/>
              </a:spcAft>
              <a:buClr>
                <a:srgbClr val="1F497D"/>
              </a:buClr>
              <a:buSzPct val="73000"/>
              <a:buFont typeface="Wingdings 2"/>
              <a:buChar char=""/>
              <a:defRPr/>
            </a:pPr>
            <a:endParaRPr lang="en-US" sz="2600" b="1" dirty="0">
              <a:solidFill>
                <a:srgbClr val="00B050"/>
              </a:solidFill>
              <a:latin typeface="+mn-lt"/>
              <a:cs typeface="+mn-cs"/>
            </a:endParaRPr>
          </a:p>
          <a:p>
            <a:pPr marL="274320" indent="-274320" fontAlgn="auto">
              <a:spcBef>
                <a:spcPts val="600"/>
              </a:spcBef>
              <a:spcAft>
                <a:spcPts val="0"/>
              </a:spcAft>
              <a:buClr>
                <a:srgbClr val="1F497D"/>
              </a:buClr>
              <a:buSzPct val="73000"/>
              <a:buFont typeface="Wingdings 2"/>
              <a:buChar char=""/>
              <a:defRPr/>
            </a:pPr>
            <a:r>
              <a:rPr lang="en-US" sz="2600" b="1" dirty="0">
                <a:solidFill>
                  <a:srgbClr val="00B050"/>
                </a:solidFill>
                <a:latin typeface="+mn-lt"/>
                <a:cs typeface="+mn-cs"/>
              </a:rPr>
              <a:t>Reject/ Abandon</a:t>
            </a:r>
          </a:p>
          <a:p>
            <a:pPr marL="274320" indent="-274320" fontAlgn="auto">
              <a:spcBef>
                <a:spcPts val="600"/>
              </a:spcBef>
              <a:spcAft>
                <a:spcPts val="0"/>
              </a:spcAft>
              <a:buClr>
                <a:srgbClr val="1F497D"/>
              </a:buClr>
              <a:buSzPct val="73000"/>
              <a:buFont typeface="Wingdings 2"/>
              <a:buChar char=""/>
              <a:defRPr/>
            </a:pPr>
            <a:endParaRPr lang="en-US" sz="2600" b="1" dirty="0">
              <a:solidFill>
                <a:srgbClr val="00B050"/>
              </a:solidFill>
              <a:latin typeface="+mn-lt"/>
              <a:cs typeface="+mn-cs"/>
            </a:endParaRPr>
          </a:p>
          <a:p>
            <a:pPr marL="274320" indent="-274320" fontAlgn="auto">
              <a:spcBef>
                <a:spcPts val="600"/>
              </a:spcBef>
              <a:spcAft>
                <a:spcPts val="0"/>
              </a:spcAft>
              <a:buClr>
                <a:srgbClr val="1F497D"/>
              </a:buClr>
              <a:buSzPct val="73000"/>
              <a:buFont typeface="Wingdings 2"/>
              <a:buChar char=""/>
              <a:defRPr/>
            </a:pPr>
            <a:r>
              <a:rPr lang="en-US" sz="2600" b="1" dirty="0">
                <a:solidFill>
                  <a:srgbClr val="00B050"/>
                </a:solidFill>
                <a:latin typeface="+mn-lt"/>
                <a:cs typeface="+mn-cs"/>
              </a:rPr>
              <a:t>Work around</a:t>
            </a:r>
          </a:p>
          <a:p>
            <a:pPr marL="274320" indent="-274320" fontAlgn="auto">
              <a:spcBef>
                <a:spcPts val="600"/>
              </a:spcBef>
              <a:spcAft>
                <a:spcPts val="0"/>
              </a:spcAft>
              <a:buClr>
                <a:srgbClr val="1F497D"/>
              </a:buClr>
              <a:buSzPct val="73000"/>
              <a:buFont typeface="Wingdings 2"/>
              <a:buChar char=""/>
              <a:defRPr/>
            </a:pPr>
            <a:endParaRPr lang="en-US" sz="2600" dirty="0">
              <a:solidFill>
                <a:prstClr val="black"/>
              </a:solidFill>
              <a:latin typeface="+mn-lt"/>
              <a:cs typeface="+mn-cs"/>
            </a:endParaRPr>
          </a:p>
          <a:p>
            <a:pPr marL="274320" indent="-274320" fontAlgn="auto">
              <a:spcBef>
                <a:spcPts val="600"/>
              </a:spcBef>
              <a:spcAft>
                <a:spcPts val="0"/>
              </a:spcAft>
              <a:buClr>
                <a:srgbClr val="1F497D"/>
              </a:buClr>
              <a:buSzPct val="73000"/>
              <a:buFont typeface="Wingdings 2"/>
              <a:buChar char=""/>
              <a:defRPr/>
            </a:pPr>
            <a:r>
              <a:rPr lang="en-US" sz="2600" b="1" dirty="0">
                <a:solidFill>
                  <a:srgbClr val="00B050"/>
                </a:solidFill>
                <a:latin typeface="+mn-lt"/>
                <a:cs typeface="+mn-cs"/>
              </a:rPr>
              <a:t>In-license</a:t>
            </a:r>
          </a:p>
          <a:p>
            <a:pPr marL="274320" indent="-274320" fontAlgn="auto">
              <a:spcBef>
                <a:spcPts val="600"/>
              </a:spcBef>
              <a:spcAft>
                <a:spcPts val="0"/>
              </a:spcAft>
              <a:buClr>
                <a:srgbClr val="1F497D"/>
              </a:buClr>
              <a:buSzPct val="73000"/>
              <a:buFont typeface="Wingdings 2"/>
              <a:buChar char=""/>
              <a:defRPr/>
            </a:pPr>
            <a:endParaRPr lang="en-US" sz="2600" dirty="0">
              <a:solidFill>
                <a:prstClr val="black"/>
              </a:solidFill>
              <a:latin typeface="+mn-lt"/>
              <a:cs typeface="+mn-cs"/>
            </a:endParaRPr>
          </a:p>
          <a:p>
            <a:pPr marL="274320" indent="-274320" fontAlgn="auto">
              <a:spcBef>
                <a:spcPts val="600"/>
              </a:spcBef>
              <a:spcAft>
                <a:spcPts val="0"/>
              </a:spcAft>
              <a:buClr>
                <a:srgbClr val="1F497D"/>
              </a:buClr>
              <a:buSzPct val="73000"/>
              <a:buFont typeface="Wingdings 2"/>
              <a:buNone/>
              <a:defRPr/>
            </a:pPr>
            <a:r>
              <a:rPr lang="en-US" sz="2600" dirty="0">
                <a:solidFill>
                  <a:prstClr val="black"/>
                </a:solidFill>
                <a:latin typeface="+mn-lt"/>
                <a:cs typeface="+mn-cs"/>
              </a:rPr>
              <a:t>	</a:t>
            </a:r>
            <a:r>
              <a:rPr lang="en-US" sz="2600" dirty="0">
                <a:solidFill>
                  <a:srgbClr val="7030A0"/>
                </a:solidFill>
                <a:latin typeface="Britannic Bold" pitchFamily="34" charset="0"/>
                <a:cs typeface="+mn-cs"/>
              </a:rPr>
              <a:t>Early identification and avoidance of potentially blocking IP rights of others before substantial investment in R&amp;D, manufacturing, and marketing </a:t>
            </a:r>
          </a:p>
        </p:txBody>
      </p:sp>
      <p:sp>
        <p:nvSpPr>
          <p:cNvPr id="125955" name="Title 1"/>
          <p:cNvSpPr>
            <a:spLocks noGrp="1"/>
          </p:cNvSpPr>
          <p:nvPr>
            <p:ph type="title"/>
          </p:nvPr>
        </p:nvSpPr>
        <p:spPr>
          <a:xfrm>
            <a:off x="1785938" y="250825"/>
            <a:ext cx="4357687" cy="677863"/>
          </a:xfrm>
        </p:spPr>
        <p:txBody>
          <a:bodyPr lIns="45720" tIns="0" rIns="45720" bIns="0" anchor="b"/>
          <a:lstStyle/>
          <a:p>
            <a:r>
              <a:rPr lang="en-US" sz="3200" smtClean="0">
                <a:solidFill>
                  <a:srgbClr val="333399"/>
                </a:solidFill>
              </a:rPr>
              <a:t>Strategize</a:t>
            </a:r>
            <a:endParaRPr lang="en-IN" sz="3200" smtClean="0">
              <a:solidFill>
                <a:srgbClr val="333399"/>
              </a:solidFill>
            </a:endParaRPr>
          </a:p>
        </p:txBody>
      </p:sp>
      <p:pic>
        <p:nvPicPr>
          <p:cNvPr id="4098" name="Picture 2" descr="C:\Users\sanchita\AppData\Local\Microsoft\Windows\Temporary Internet Files\Content.IE5\OC7XIFQF\Green_Tick[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7438" y="1285875"/>
            <a:ext cx="714375"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3" descr="C:\Users\sanchita\AppData\Local\Microsoft\Windows\Temporary Internet Files\Content.IE5\AEKFENGT\schoolfreeware_Stop_Sign[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43250" y="2071688"/>
            <a:ext cx="650875"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7" descr="C:\Users\sanchita\AppData\Local\Microsoft\Windows\Temporary Internet Files\Content.IE5\GEMCQFGC\experiment2[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86063" y="2928938"/>
            <a:ext cx="8445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8" name="Picture 12" descr="C:\Users\sanchita\Desktop\images.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28875" y="4071938"/>
            <a:ext cx="790575"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0" y="0"/>
            <a:ext cx="9144000" cy="914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algn="ctr" eaLnBrk="0" fontAlgn="auto" hangingPunct="0">
              <a:spcBef>
                <a:spcPts val="400"/>
              </a:spcBef>
              <a:spcAft>
                <a:spcPts val="0"/>
              </a:spcAft>
              <a:buClr>
                <a:srgbClr val="4F81BD"/>
              </a:buClr>
              <a:buSzPct val="68000"/>
              <a:defRPr/>
            </a:pPr>
            <a:r>
              <a:rPr lang="en-IN" sz="3200" b="1" dirty="0">
                <a:solidFill>
                  <a:prstClr val="white"/>
                </a:solidFill>
              </a:rPr>
              <a:t>         Strategize-Early on…..</a:t>
            </a:r>
          </a:p>
        </p:txBody>
      </p:sp>
      <p:sp>
        <p:nvSpPr>
          <p:cNvPr id="125961" name="Footer Placeholder 1"/>
          <p:cNvSpPr>
            <a:spLocks noGrp="1"/>
          </p:cNvSpPr>
          <p:nvPr>
            <p:ph type="ftr" sz="quarter" idx="11"/>
          </p:nvPr>
        </p:nvSpPr>
        <p:spPr bwMode="auto">
          <a:xfrm>
            <a:off x="-538163" y="6492875"/>
            <a:ext cx="2895601"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5962"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920B7EA-59DE-446E-9692-0DBA84C27A32}" type="slidenum">
              <a:rPr lang="en-IN">
                <a:solidFill>
                  <a:srgbClr val="898989"/>
                </a:solidFill>
              </a:rPr>
              <a:pPr fontAlgn="base">
                <a:spcBef>
                  <a:spcPct val="0"/>
                </a:spcBef>
                <a:spcAft>
                  <a:spcPct val="0"/>
                </a:spcAft>
              </a:pPr>
              <a:t>89</a:t>
            </a:fld>
            <a:endParaRPr lang="en-IN">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additive="base">
                                        <p:cTn id="21" dur="500" fill="hold"/>
                                        <p:tgtEl>
                                          <p:spTgt spid="4099"/>
                                        </p:tgtEl>
                                        <p:attrNameLst>
                                          <p:attrName>ppt_x</p:attrName>
                                        </p:attrNameLst>
                                      </p:cBhvr>
                                      <p:tavLst>
                                        <p:tav tm="0">
                                          <p:val>
                                            <p:strVal val="#ppt_x"/>
                                          </p:val>
                                        </p:tav>
                                        <p:tav tm="100000">
                                          <p:val>
                                            <p:strVal val="#ppt_x"/>
                                          </p:val>
                                        </p:tav>
                                      </p:tavLst>
                                    </p:anim>
                                    <p:anim calcmode="lin" valueType="num">
                                      <p:cBhvr additive="base">
                                        <p:cTn id="22"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additive="base">
                                        <p:cTn id="31" dur="500" fill="hold"/>
                                        <p:tgtEl>
                                          <p:spTgt spid="4103"/>
                                        </p:tgtEl>
                                        <p:attrNameLst>
                                          <p:attrName>ppt_x</p:attrName>
                                        </p:attrNameLst>
                                      </p:cBhvr>
                                      <p:tavLst>
                                        <p:tav tm="0">
                                          <p:val>
                                            <p:strVal val="#ppt_x"/>
                                          </p:val>
                                        </p:tav>
                                        <p:tav tm="100000">
                                          <p:val>
                                            <p:strVal val="#ppt_x"/>
                                          </p:val>
                                        </p:tav>
                                      </p:tavLst>
                                    </p:anim>
                                    <p:anim calcmode="lin" valueType="num">
                                      <p:cBhvr additive="base">
                                        <p:cTn id="32"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08"/>
                                        </p:tgtEl>
                                        <p:attrNameLst>
                                          <p:attrName>style.visibility</p:attrName>
                                        </p:attrNameLst>
                                      </p:cBhvr>
                                      <p:to>
                                        <p:strVal val="visible"/>
                                      </p:to>
                                    </p:set>
                                    <p:anim calcmode="lin" valueType="num">
                                      <p:cBhvr additive="base">
                                        <p:cTn id="41" dur="500" fill="hold"/>
                                        <p:tgtEl>
                                          <p:spTgt spid="4108"/>
                                        </p:tgtEl>
                                        <p:attrNameLst>
                                          <p:attrName>ppt_x</p:attrName>
                                        </p:attrNameLst>
                                      </p:cBhvr>
                                      <p:tavLst>
                                        <p:tav tm="0">
                                          <p:val>
                                            <p:strVal val="#ppt_x"/>
                                          </p:val>
                                        </p:tav>
                                        <p:tav tm="100000">
                                          <p:val>
                                            <p:strVal val="#ppt_x"/>
                                          </p:val>
                                        </p:tav>
                                      </p:tavLst>
                                    </p:anim>
                                    <p:anim calcmode="lin" valueType="num">
                                      <p:cBhvr additive="base">
                                        <p:cTn id="42" dur="500" fill="hold"/>
                                        <p:tgtEl>
                                          <p:spTgt spid="410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linds(horizontal)">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t>Selecting a Mark</a:t>
            </a:r>
          </a:p>
        </p:txBody>
      </p:sp>
      <p:sp>
        <p:nvSpPr>
          <p:cNvPr id="44035" name="TextBox 4"/>
          <p:cNvSpPr txBox="1">
            <a:spLocks noChangeArrowheads="1"/>
          </p:cNvSpPr>
          <p:nvPr/>
        </p:nvSpPr>
        <p:spPr bwMode="auto">
          <a:xfrm>
            <a:off x="1219200" y="1295400"/>
            <a:ext cx="739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endParaRPr lang="en-US" sz="2800">
              <a:solidFill>
                <a:srgbClr val="000000"/>
              </a:solidFill>
              <a:latin typeface="Arial" pitchFamily="34" charset="0"/>
            </a:endParaRPr>
          </a:p>
        </p:txBody>
      </p:sp>
      <p:sp>
        <p:nvSpPr>
          <p:cNvPr id="44036" name="Text Box 8"/>
          <p:cNvSpPr txBox="1">
            <a:spLocks noChangeArrowheads="1"/>
          </p:cNvSpPr>
          <p:nvPr/>
        </p:nvSpPr>
        <p:spPr bwMode="auto">
          <a:xfrm>
            <a:off x="838200" y="4953000"/>
            <a:ext cx="6934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spcBef>
                <a:spcPct val="50000"/>
              </a:spcBef>
            </a:pPr>
            <a:r>
              <a:rPr lang="en-US" sz="1600">
                <a:solidFill>
                  <a:srgbClr val="000000"/>
                </a:solidFill>
                <a:latin typeface="Arial" pitchFamily="34" charset="0"/>
              </a:rPr>
              <a:t>The more distinctive the mark, the greater its level of legal protectability. Generic marks are not capable of trademark protection. Descriptive marks are capable of protection only with a showing of secondary meaning.</a:t>
            </a:r>
          </a:p>
          <a:p>
            <a:pPr algn="ctr">
              <a:spcBef>
                <a:spcPct val="50000"/>
              </a:spcBef>
            </a:pPr>
            <a:endParaRPr lang="en-US" sz="1600">
              <a:solidFill>
                <a:srgbClr val="000000"/>
              </a:solidFill>
              <a:latin typeface="Arial" pitchFamily="34" charset="0"/>
            </a:endParaRPr>
          </a:p>
        </p:txBody>
      </p:sp>
      <p:sp>
        <p:nvSpPr>
          <p:cNvPr id="44037" name="Content Placeholder 6"/>
          <p:cNvSpPr>
            <a:spLocks noGrp="1"/>
          </p:cNvSpPr>
          <p:nvPr>
            <p:ph idx="1"/>
          </p:nvPr>
        </p:nvSpPr>
        <p:spPr>
          <a:xfrm>
            <a:off x="533400" y="1981200"/>
            <a:ext cx="8305800" cy="4114800"/>
          </a:xfrm>
        </p:spPr>
        <p:txBody>
          <a:bodyPr/>
          <a:lstStyle/>
          <a:p>
            <a:endParaRPr lang="en-US" smtClean="0"/>
          </a:p>
        </p:txBody>
      </p:sp>
      <p:pic>
        <p:nvPicPr>
          <p:cNvPr id="44038"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828800"/>
            <a:ext cx="8001000" cy="28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tangle 8"/>
          <p:cNvSpPr>
            <a:spLocks noChangeArrowheads="1"/>
          </p:cNvSpPr>
          <p:nvPr/>
        </p:nvSpPr>
        <p:spPr bwMode="auto">
          <a:xfrm>
            <a:off x="1143000" y="1295400"/>
            <a:ext cx="662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buFont typeface="Arial" pitchFamily="34" charset="0"/>
              <a:buNone/>
            </a:pPr>
            <a:r>
              <a:rPr lang="en-US" sz="2800">
                <a:solidFill>
                  <a:srgbClr val="000000"/>
                </a:solidFill>
              </a:rPr>
              <a:t>Distinctiveness Spectrum</a:t>
            </a:r>
          </a:p>
        </p:txBody>
      </p:sp>
      <p:sp>
        <p:nvSpPr>
          <p:cNvPr id="44040" name="Footer Placeholder 2"/>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smtClean="0">
              <a:solidFill>
                <a:srgbClr val="898989"/>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371600" y="228600"/>
            <a:ext cx="6057900" cy="58420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3200" dirty="0">
                <a:solidFill>
                  <a:prstClr val="black"/>
                </a:solidFill>
                <a:effectLst>
                  <a:outerShdw blurRad="38100" dist="38100" dir="2700000" algn="tl">
                    <a:srgbClr val="000000">
                      <a:alpha val="43137"/>
                    </a:srgbClr>
                  </a:outerShdw>
                </a:effectLst>
                <a:latin typeface="+mn-lt"/>
                <a:cs typeface="+mn-cs"/>
              </a:rPr>
              <a:t>What is Freedom-to-Operate?</a:t>
            </a:r>
          </a:p>
        </p:txBody>
      </p:sp>
      <p:sp>
        <p:nvSpPr>
          <p:cNvPr id="8" name="Rectangle 7"/>
          <p:cNvSpPr/>
          <p:nvPr/>
        </p:nvSpPr>
        <p:spPr>
          <a:xfrm>
            <a:off x="280988" y="4092575"/>
            <a:ext cx="8558212" cy="677863"/>
          </a:xfrm>
          <a:prstGeom prst="rect">
            <a:avLst/>
          </a:prstGeom>
          <a:solidFill>
            <a:srgbClr val="D1FBFD"/>
          </a:solidFill>
          <a:ln>
            <a:solidFill>
              <a:schemeClr val="accent1">
                <a:lumMod val="50000"/>
              </a:schemeClr>
            </a:solidFill>
          </a:ln>
        </p:spPr>
        <p:txBody>
          <a:bodyPr>
            <a:spAutoFit/>
          </a:bodyPr>
          <a:lstStyle/>
          <a:p>
            <a:pPr algn="just" fontAlgn="auto">
              <a:spcBef>
                <a:spcPts val="0"/>
              </a:spcBef>
              <a:spcAft>
                <a:spcPts val="0"/>
              </a:spcAft>
              <a:buClr>
                <a:srgbClr val="FF0000"/>
              </a:buClr>
              <a:buFont typeface="Wingdings" pitchFamily="2" charset="2"/>
              <a:buChar char="v"/>
              <a:defRPr/>
            </a:pPr>
            <a:r>
              <a:rPr lang="en-US" sz="1600" dirty="0">
                <a:solidFill>
                  <a:srgbClr val="0000CC"/>
                </a:solidFill>
                <a:latin typeface="+mn-lt"/>
                <a:cs typeface="+mn-cs"/>
              </a:rPr>
              <a:t>  </a:t>
            </a:r>
            <a:r>
              <a:rPr lang="en-US" sz="2000" dirty="0">
                <a:solidFill>
                  <a:srgbClr val="0000CC"/>
                </a:solidFill>
                <a:latin typeface="+mn-lt"/>
                <a:cs typeface="+mn-cs"/>
              </a:rPr>
              <a:t>Involves searching the claims language of third-party in-force patents</a:t>
            </a:r>
          </a:p>
          <a:p>
            <a:pPr algn="just" fontAlgn="auto">
              <a:spcBef>
                <a:spcPts val="0"/>
              </a:spcBef>
              <a:spcAft>
                <a:spcPts val="0"/>
              </a:spcAft>
              <a:buClr>
                <a:srgbClr val="FF0000"/>
              </a:buClr>
              <a:defRPr/>
            </a:pPr>
            <a:endParaRPr lang="en-US" dirty="0">
              <a:solidFill>
                <a:srgbClr val="0000CC"/>
              </a:solidFill>
              <a:latin typeface="+mn-lt"/>
              <a:cs typeface="+mn-cs"/>
            </a:endParaRPr>
          </a:p>
        </p:txBody>
      </p:sp>
      <p:sp>
        <p:nvSpPr>
          <p:cNvPr id="9" name="Rectangle 8"/>
          <p:cNvSpPr/>
          <p:nvPr/>
        </p:nvSpPr>
        <p:spPr>
          <a:xfrm>
            <a:off x="228600" y="1371600"/>
            <a:ext cx="8558213" cy="954088"/>
          </a:xfrm>
          <a:prstGeom prst="rect">
            <a:avLst/>
          </a:prstGeom>
          <a:solidFill>
            <a:srgbClr val="D1FBFD"/>
          </a:solidFill>
          <a:ln>
            <a:solidFill>
              <a:schemeClr val="accent1">
                <a:lumMod val="50000"/>
              </a:schemeClr>
            </a:solidFill>
          </a:ln>
        </p:spPr>
        <p:txBody>
          <a:bodyPr>
            <a:spAutoFit/>
          </a:bodyPr>
          <a:lstStyle/>
          <a:p>
            <a:pPr algn="just" fontAlgn="auto">
              <a:spcBef>
                <a:spcPts val="0"/>
              </a:spcBef>
              <a:spcAft>
                <a:spcPts val="0"/>
              </a:spcAft>
              <a:buClr>
                <a:srgbClr val="FF0000"/>
              </a:buClr>
              <a:buFont typeface="Wingdings" pitchFamily="2" charset="2"/>
              <a:buChar char="v"/>
              <a:defRPr/>
            </a:pPr>
            <a:r>
              <a:rPr lang="en-US" sz="1400" dirty="0">
                <a:solidFill>
                  <a:srgbClr val="0000CC"/>
                </a:solidFill>
                <a:latin typeface="+mn-lt"/>
                <a:cs typeface="+mn-cs"/>
              </a:rPr>
              <a:t>   </a:t>
            </a:r>
            <a:r>
              <a:rPr lang="en-US" sz="2000" dirty="0">
                <a:solidFill>
                  <a:srgbClr val="0000CC"/>
                </a:solidFill>
                <a:latin typeface="+mn-lt"/>
                <a:cs typeface="+mn-cs"/>
              </a:rPr>
              <a:t>To ensure that your product does not infringe the Intellectual Property (IP) </a:t>
            </a:r>
          </a:p>
          <a:p>
            <a:pPr algn="just" fontAlgn="auto">
              <a:spcBef>
                <a:spcPts val="0"/>
              </a:spcBef>
              <a:spcAft>
                <a:spcPts val="0"/>
              </a:spcAft>
              <a:buClr>
                <a:srgbClr val="FF0000"/>
              </a:buClr>
              <a:defRPr/>
            </a:pPr>
            <a:r>
              <a:rPr lang="en-US" sz="2000" dirty="0">
                <a:solidFill>
                  <a:srgbClr val="0000CC"/>
                </a:solidFill>
                <a:latin typeface="+mn-lt"/>
                <a:cs typeface="+mn-cs"/>
              </a:rPr>
              <a:t>     rights of others. </a:t>
            </a:r>
          </a:p>
          <a:p>
            <a:pPr algn="just" fontAlgn="auto">
              <a:spcBef>
                <a:spcPts val="0"/>
              </a:spcBef>
              <a:spcAft>
                <a:spcPts val="0"/>
              </a:spcAft>
              <a:buClr>
                <a:srgbClr val="FF0000"/>
              </a:buClr>
              <a:defRPr/>
            </a:pPr>
            <a:endParaRPr lang="en-US" sz="1600" dirty="0">
              <a:solidFill>
                <a:srgbClr val="0000CC"/>
              </a:solidFill>
              <a:latin typeface="+mn-lt"/>
              <a:cs typeface="+mn-cs"/>
            </a:endParaRPr>
          </a:p>
        </p:txBody>
      </p:sp>
      <p:sp>
        <p:nvSpPr>
          <p:cNvPr id="7" name="Title 1"/>
          <p:cNvSpPr txBox="1">
            <a:spLocks/>
          </p:cNvSpPr>
          <p:nvPr/>
        </p:nvSpPr>
        <p:spPr>
          <a:xfrm>
            <a:off x="0" y="0"/>
            <a:ext cx="9144000" cy="914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eaLnBrk="0" fontAlgn="auto" hangingPunct="0">
              <a:spcBef>
                <a:spcPts val="400"/>
              </a:spcBef>
              <a:spcAft>
                <a:spcPts val="0"/>
              </a:spcAft>
              <a:buClr>
                <a:srgbClr val="4F81BD"/>
              </a:buClr>
              <a:buSzPct val="68000"/>
              <a:defRPr/>
            </a:pPr>
            <a:r>
              <a:rPr lang="en-IN" sz="3200" b="1" dirty="0">
                <a:solidFill>
                  <a:prstClr val="white"/>
                </a:solidFill>
              </a:rPr>
              <a:t>         What is Freedom-to-Operate (FTO) ??</a:t>
            </a:r>
          </a:p>
        </p:txBody>
      </p:sp>
      <p:sp>
        <p:nvSpPr>
          <p:cNvPr id="11" name="Rectangle 10"/>
          <p:cNvSpPr/>
          <p:nvPr/>
        </p:nvSpPr>
        <p:spPr>
          <a:xfrm>
            <a:off x="280988" y="2779713"/>
            <a:ext cx="8558212" cy="954087"/>
          </a:xfrm>
          <a:prstGeom prst="rect">
            <a:avLst/>
          </a:prstGeom>
          <a:solidFill>
            <a:srgbClr val="D1FBFD"/>
          </a:solidFill>
          <a:ln>
            <a:solidFill>
              <a:schemeClr val="accent1">
                <a:lumMod val="50000"/>
              </a:schemeClr>
            </a:solidFill>
          </a:ln>
        </p:spPr>
        <p:txBody>
          <a:bodyPr>
            <a:spAutoFit/>
          </a:bodyPr>
          <a:lstStyle/>
          <a:p>
            <a:pPr algn="just" fontAlgn="auto">
              <a:spcBef>
                <a:spcPts val="0"/>
              </a:spcBef>
              <a:spcAft>
                <a:spcPts val="0"/>
              </a:spcAft>
              <a:buClr>
                <a:srgbClr val="FF0000"/>
              </a:buClr>
              <a:buFont typeface="Wingdings" pitchFamily="2" charset="2"/>
              <a:buChar char="v"/>
              <a:defRPr/>
            </a:pPr>
            <a:r>
              <a:rPr lang="en-US" sz="1600" dirty="0">
                <a:solidFill>
                  <a:srgbClr val="0000CC"/>
                </a:solidFill>
                <a:latin typeface="+mn-lt"/>
                <a:cs typeface="+mn-cs"/>
              </a:rPr>
              <a:t>   </a:t>
            </a:r>
            <a:r>
              <a:rPr lang="en-US" sz="2000" dirty="0">
                <a:solidFill>
                  <a:srgbClr val="0000CC"/>
                </a:solidFill>
                <a:latin typeface="+mn-lt"/>
                <a:cs typeface="+mn-cs"/>
              </a:rPr>
              <a:t>Freedom-to-operate searches identify potential patent barriers to the </a:t>
            </a:r>
          </a:p>
          <a:p>
            <a:pPr algn="just" fontAlgn="auto">
              <a:spcBef>
                <a:spcPts val="0"/>
              </a:spcBef>
              <a:spcAft>
                <a:spcPts val="0"/>
              </a:spcAft>
              <a:buClr>
                <a:srgbClr val="FF0000"/>
              </a:buClr>
              <a:defRPr/>
            </a:pPr>
            <a:r>
              <a:rPr lang="en-US" sz="2000" dirty="0">
                <a:solidFill>
                  <a:srgbClr val="0000CC"/>
                </a:solidFill>
                <a:latin typeface="+mn-lt"/>
                <a:cs typeface="+mn-cs"/>
              </a:rPr>
              <a:t>      commercialization of  products or technologies. </a:t>
            </a:r>
          </a:p>
          <a:p>
            <a:pPr algn="just" fontAlgn="auto">
              <a:spcBef>
                <a:spcPts val="0"/>
              </a:spcBef>
              <a:spcAft>
                <a:spcPts val="0"/>
              </a:spcAft>
              <a:buClr>
                <a:srgbClr val="FF0000"/>
              </a:buClr>
              <a:defRPr/>
            </a:pPr>
            <a:endParaRPr lang="en-US" sz="1600" dirty="0">
              <a:solidFill>
                <a:srgbClr val="0000CC"/>
              </a:solidFill>
              <a:latin typeface="+mn-lt"/>
              <a:cs typeface="+mn-cs"/>
            </a:endParaRPr>
          </a:p>
        </p:txBody>
      </p:sp>
      <p:sp>
        <p:nvSpPr>
          <p:cNvPr id="126983" name="Text Box 4"/>
          <p:cNvSpPr txBox="1">
            <a:spLocks noChangeArrowheads="1"/>
          </p:cNvSpPr>
          <p:nvPr/>
        </p:nvSpPr>
        <p:spPr bwMode="auto">
          <a:xfrm>
            <a:off x="1595438" y="5334000"/>
            <a:ext cx="53387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b="1" i="1">
                <a:solidFill>
                  <a:srgbClr val="C00000"/>
                </a:solidFill>
                <a:latin typeface="Arial" pitchFamily="34" charset="0"/>
              </a:rPr>
              <a:t>FTO search is a dynamic </a:t>
            </a:r>
            <a:r>
              <a:rPr lang="en-US" b="1" i="1">
                <a:solidFill>
                  <a:srgbClr val="C00000"/>
                </a:solidFill>
                <a:latin typeface="Arial" pitchFamily="34" charset="0"/>
              </a:rPr>
              <a:t>on-going</a:t>
            </a:r>
            <a:r>
              <a:rPr lang="en-US" sz="2000" b="1" i="1">
                <a:solidFill>
                  <a:srgbClr val="C00000"/>
                </a:solidFill>
                <a:latin typeface="Arial" pitchFamily="34" charset="0"/>
              </a:rPr>
              <a:t> analysis</a:t>
            </a:r>
            <a:endParaRPr lang="en-IN" sz="2000" b="1" i="1">
              <a:solidFill>
                <a:srgbClr val="C00000"/>
              </a:solidFill>
              <a:latin typeface="Arial" pitchFamily="34" charset="0"/>
            </a:endParaRPr>
          </a:p>
        </p:txBody>
      </p:sp>
      <p:sp>
        <p:nvSpPr>
          <p:cNvPr id="126984" name="Footer Placeholder 1"/>
          <p:cNvSpPr>
            <a:spLocks noGrp="1"/>
          </p:cNvSpPr>
          <p:nvPr>
            <p:ph type="ftr" sz="quarter" idx="11"/>
          </p:nvPr>
        </p:nvSpPr>
        <p:spPr bwMode="auto">
          <a:xfrm>
            <a:off x="-533400" y="64928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6985"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B344784-B7B9-4170-B380-69984A9BC437}" type="slidenum">
              <a:rPr lang="en-IN">
                <a:solidFill>
                  <a:srgbClr val="898989"/>
                </a:solidFill>
              </a:rPr>
              <a:pPr fontAlgn="base">
                <a:spcBef>
                  <a:spcPct val="0"/>
                </a:spcBef>
                <a:spcAft>
                  <a:spcPct val="0"/>
                </a:spcAft>
              </a:pPr>
              <a:t>90</a:t>
            </a:fld>
            <a:endParaRPr lang="en-IN">
              <a:solidFill>
                <a:srgbClr val="898989"/>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5344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4" name="TextBox 4"/>
          <p:cNvSpPr txBox="1">
            <a:spLocks noChangeArrowheads="1"/>
          </p:cNvSpPr>
          <p:nvPr/>
        </p:nvSpPr>
        <p:spPr bwMode="auto">
          <a:xfrm>
            <a:off x="609600" y="9144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b="1">
              <a:solidFill>
                <a:srgbClr val="000000"/>
              </a:solidFill>
            </a:endParaRPr>
          </a:p>
        </p:txBody>
      </p:sp>
      <p:sp>
        <p:nvSpPr>
          <p:cNvPr id="128005" name="TextBox 5"/>
          <p:cNvSpPr txBox="1">
            <a:spLocks noChangeArrowheads="1"/>
          </p:cNvSpPr>
          <p:nvPr/>
        </p:nvSpPr>
        <p:spPr bwMode="auto">
          <a:xfrm>
            <a:off x="1295400" y="19812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28006" name="TextBox 6"/>
          <p:cNvSpPr txBox="1">
            <a:spLocks noChangeArrowheads="1"/>
          </p:cNvSpPr>
          <p:nvPr/>
        </p:nvSpPr>
        <p:spPr bwMode="auto">
          <a:xfrm>
            <a:off x="1524000" y="2967038"/>
            <a:ext cx="38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28007" name="TextBox 7"/>
          <p:cNvSpPr txBox="1">
            <a:spLocks noChangeArrowheads="1"/>
          </p:cNvSpPr>
          <p:nvPr/>
        </p:nvSpPr>
        <p:spPr bwMode="auto">
          <a:xfrm>
            <a:off x="1524000" y="39624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28008" name="TextBox 10"/>
          <p:cNvSpPr txBox="1">
            <a:spLocks noChangeArrowheads="1"/>
          </p:cNvSpPr>
          <p:nvPr/>
        </p:nvSpPr>
        <p:spPr bwMode="auto">
          <a:xfrm>
            <a:off x="533400" y="59436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28009" name="TextBox 9"/>
          <p:cNvSpPr txBox="1">
            <a:spLocks noChangeArrowheads="1"/>
          </p:cNvSpPr>
          <p:nvPr/>
        </p:nvSpPr>
        <p:spPr bwMode="auto">
          <a:xfrm>
            <a:off x="1143000" y="4953000"/>
            <a:ext cx="76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28010" name="Footer Placeholder 3"/>
          <p:cNvSpPr>
            <a:spLocks noGrp="1"/>
          </p:cNvSpPr>
          <p:nvPr>
            <p:ph type="ftr" sz="quarter" idx="11"/>
          </p:nvPr>
        </p:nvSpPr>
        <p:spPr bwMode="auto">
          <a:xfrm>
            <a:off x="3124200" y="655320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8011" name="Slide Number Placeholder 8"/>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80C0091-B91C-451E-9E86-ABE40AD5782E}" type="slidenum">
              <a:rPr lang="en-IN">
                <a:solidFill>
                  <a:srgbClr val="898989"/>
                </a:solidFill>
              </a:rPr>
              <a:pPr fontAlgn="base">
                <a:spcBef>
                  <a:spcPct val="0"/>
                </a:spcBef>
                <a:spcAft>
                  <a:spcPct val="0"/>
                </a:spcAft>
              </a:pPr>
              <a:t>91</a:t>
            </a:fld>
            <a:endParaRPr lang="en-IN">
              <a:solidFill>
                <a:srgbClr val="898989"/>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60375" y="152400"/>
            <a:ext cx="8229600" cy="731838"/>
          </a:xfrm>
        </p:spPr>
        <p:txBody>
          <a:bodyPr/>
          <a:lstStyle/>
          <a:p>
            <a:r>
              <a:rPr lang="en-US" altLang="en-US" sz="4000" smtClean="0"/>
              <a:t>IP Portfolio</a:t>
            </a:r>
          </a:p>
        </p:txBody>
      </p:sp>
      <p:sp>
        <p:nvSpPr>
          <p:cNvPr id="5" name="Text Box 6"/>
          <p:cNvSpPr txBox="1">
            <a:spLocks noChangeArrowheads="1"/>
          </p:cNvSpPr>
          <p:nvPr/>
        </p:nvSpPr>
        <p:spPr bwMode="auto">
          <a:xfrm>
            <a:off x="2909888" y="893763"/>
            <a:ext cx="3414712" cy="1200150"/>
          </a:xfrm>
          <a:prstGeom prst="rect">
            <a:avLst/>
          </a:prstGeom>
          <a:solidFill>
            <a:schemeClr val="accent6">
              <a:lumMod val="60000"/>
              <a:lumOff val="40000"/>
            </a:schemeClr>
          </a:solidFill>
          <a:ln>
            <a:noFill/>
          </a:ln>
        </p:spPr>
        <p:txBody>
          <a:bodyPr anchor="ct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auto" hangingPunct="1">
              <a:spcBef>
                <a:spcPts val="0"/>
              </a:spcBef>
              <a:spcAft>
                <a:spcPts val="0"/>
              </a:spcAft>
              <a:defRPr/>
            </a:pPr>
            <a:r>
              <a:rPr lang="en-US" sz="2400" b="1" dirty="0">
                <a:solidFill>
                  <a:prstClr val="white"/>
                </a:solidFill>
                <a:latin typeface="Bookman Old Style" pitchFamily="18" charset="0"/>
                <a:hlinkClick r:id="rId2" action="ppaction://hlinkpres?slideindex=1&amp;slidetitle="/>
              </a:rPr>
              <a:t>Patent</a:t>
            </a:r>
            <a:r>
              <a:rPr lang="en-US" sz="2400" dirty="0">
                <a:solidFill>
                  <a:prstClr val="white"/>
                </a:solidFill>
                <a:latin typeface="Bookman Old Style" pitchFamily="18" charset="0"/>
              </a:rPr>
              <a:t>  </a:t>
            </a:r>
          </a:p>
          <a:p>
            <a:pPr algn="ctr" eaLnBrk="1" fontAlgn="auto" hangingPunct="1">
              <a:spcBef>
                <a:spcPts val="0"/>
              </a:spcBef>
              <a:spcAft>
                <a:spcPts val="0"/>
              </a:spcAft>
              <a:defRPr/>
            </a:pPr>
            <a:r>
              <a:rPr lang="en-US" sz="1600" b="1" dirty="0">
                <a:solidFill>
                  <a:prstClr val="black"/>
                </a:solidFill>
                <a:cs typeface="Times New Roman" pitchFamily="18" charset="0"/>
              </a:rPr>
              <a:t>1814/DEL/2012</a:t>
            </a:r>
            <a:endParaRPr lang="en-US" b="1" dirty="0">
              <a:solidFill>
                <a:prstClr val="black"/>
              </a:solidFill>
              <a:cs typeface="Times New Roman" pitchFamily="18" charset="0"/>
            </a:endParaRPr>
          </a:p>
          <a:p>
            <a:pPr algn="ctr" eaLnBrk="1" fontAlgn="auto" hangingPunct="1">
              <a:spcBef>
                <a:spcPts val="0"/>
              </a:spcBef>
              <a:spcAft>
                <a:spcPts val="0"/>
              </a:spcAft>
              <a:defRPr/>
            </a:pPr>
            <a:r>
              <a:rPr lang="en-US" sz="1600" b="1" dirty="0">
                <a:solidFill>
                  <a:prstClr val="black"/>
                </a:solidFill>
                <a:cs typeface="Times New Roman" pitchFamily="18" charset="0"/>
              </a:rPr>
              <a:t>4049/DEL/2015</a:t>
            </a:r>
          </a:p>
          <a:p>
            <a:pPr algn="ctr" eaLnBrk="1" fontAlgn="auto" hangingPunct="1">
              <a:spcBef>
                <a:spcPts val="0"/>
              </a:spcBef>
              <a:spcAft>
                <a:spcPts val="0"/>
              </a:spcAft>
              <a:defRPr/>
            </a:pPr>
            <a:r>
              <a:rPr lang="en-US" sz="1600" b="1" dirty="0">
                <a:solidFill>
                  <a:prstClr val="black"/>
                </a:solidFill>
                <a:cs typeface="Times New Roman" pitchFamily="18" charset="0"/>
              </a:rPr>
              <a:t>PCT/IB2016/001746</a:t>
            </a:r>
          </a:p>
        </p:txBody>
      </p:sp>
      <p:cxnSp>
        <p:nvCxnSpPr>
          <p:cNvPr id="6" name="Straight Arrow Connector 5"/>
          <p:cNvCxnSpPr/>
          <p:nvPr/>
        </p:nvCxnSpPr>
        <p:spPr>
          <a:xfrm>
            <a:off x="4719638" y="1897063"/>
            <a:ext cx="0" cy="527050"/>
          </a:xfrm>
          <a:prstGeom prst="straightConnector1">
            <a:avLst/>
          </a:prstGeom>
          <a:ln w="38100">
            <a:solidFill>
              <a:srgbClr val="0000CC"/>
            </a:solidFill>
            <a:headEnd type="arrow"/>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a:stCxn id="12" idx="1"/>
          </p:cNvCxnSpPr>
          <p:nvPr/>
        </p:nvCxnSpPr>
        <p:spPr>
          <a:xfrm flipH="1">
            <a:off x="6319838" y="3138488"/>
            <a:ext cx="523875" cy="407987"/>
          </a:xfrm>
          <a:prstGeom prst="straightConnector1">
            <a:avLst/>
          </a:prstGeom>
          <a:ln w="38100">
            <a:solidFill>
              <a:schemeClr val="tx1"/>
            </a:solidFill>
            <a:headEnd type="arrow"/>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rot="16200000" flipH="1">
            <a:off x="6246019" y="4726781"/>
            <a:ext cx="1003300" cy="846138"/>
          </a:xfrm>
          <a:prstGeom prst="straightConnector1">
            <a:avLst/>
          </a:prstGeom>
          <a:ln w="38100">
            <a:solidFill>
              <a:srgbClr val="0000CC"/>
            </a:solidFill>
            <a:headEnd type="arrow"/>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a:endCxn id="15" idx="3"/>
          </p:cNvCxnSpPr>
          <p:nvPr/>
        </p:nvCxnSpPr>
        <p:spPr>
          <a:xfrm rot="10800000">
            <a:off x="2341563" y="2895600"/>
            <a:ext cx="609600" cy="460375"/>
          </a:xfrm>
          <a:prstGeom prst="straightConnector1">
            <a:avLst/>
          </a:prstGeom>
          <a:ln w="38100">
            <a:solidFill>
              <a:srgbClr val="0000CC"/>
            </a:solidFill>
            <a:headEnd type="arrow"/>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2381250" y="4619625"/>
            <a:ext cx="569913" cy="744538"/>
          </a:xfrm>
          <a:prstGeom prst="straightConnector1">
            <a:avLst/>
          </a:prstGeom>
          <a:ln w="38100">
            <a:solidFill>
              <a:srgbClr val="0000CC"/>
            </a:solidFill>
            <a:headEnd type="arrow"/>
            <a:tailEnd type="arrow"/>
          </a:ln>
        </p:spPr>
        <p:style>
          <a:lnRef idx="3">
            <a:schemeClr val="dk1"/>
          </a:lnRef>
          <a:fillRef idx="0">
            <a:schemeClr val="dk1"/>
          </a:fillRef>
          <a:effectRef idx="2">
            <a:schemeClr val="dk1"/>
          </a:effectRef>
          <a:fontRef idx="minor">
            <a:schemeClr val="tx1"/>
          </a:fontRef>
        </p:style>
      </p:cxnSp>
      <p:sp>
        <p:nvSpPr>
          <p:cNvPr id="12" name="Text Box 9"/>
          <p:cNvSpPr txBox="1">
            <a:spLocks noChangeArrowheads="1"/>
          </p:cNvSpPr>
          <p:nvPr/>
        </p:nvSpPr>
        <p:spPr bwMode="auto">
          <a:xfrm>
            <a:off x="6843713" y="2722563"/>
            <a:ext cx="2130425" cy="830262"/>
          </a:xfrm>
          <a:prstGeom prst="rect">
            <a:avLst/>
          </a:prstGeom>
          <a:solidFill>
            <a:schemeClr val="accent6">
              <a:lumMod val="60000"/>
              <a:lumOff val="40000"/>
            </a:schemeClr>
          </a:solidFill>
          <a:ln>
            <a:noFill/>
          </a:ln>
        </p:spPr>
        <p:txBody>
          <a:bodyPr anchor="ct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auto" hangingPunct="1">
              <a:spcBef>
                <a:spcPts val="0"/>
              </a:spcBef>
              <a:spcAft>
                <a:spcPts val="0"/>
              </a:spcAft>
              <a:defRPr/>
            </a:pPr>
            <a:r>
              <a:rPr lang="en-US" sz="2400" b="1" dirty="0">
                <a:solidFill>
                  <a:prstClr val="white"/>
                </a:solidFill>
                <a:latin typeface="Bookman Old Style" pitchFamily="18" charset="0"/>
                <a:hlinkClick r:id="rId3" action="ppaction://hlinkpres?slideindex=1&amp;slidetitle="/>
              </a:rPr>
              <a:t>Trademark</a:t>
            </a:r>
            <a:endParaRPr lang="en-US" sz="2400" b="1" dirty="0">
              <a:solidFill>
                <a:prstClr val="white"/>
              </a:solidFill>
              <a:latin typeface="Bookman Old Style" pitchFamily="18" charset="0"/>
            </a:endParaRPr>
          </a:p>
          <a:p>
            <a:pPr algn="ctr" eaLnBrk="1" fontAlgn="auto" hangingPunct="1">
              <a:spcBef>
                <a:spcPts val="0"/>
              </a:spcBef>
              <a:spcAft>
                <a:spcPts val="0"/>
              </a:spcAft>
              <a:defRPr/>
            </a:pPr>
            <a:r>
              <a:rPr lang="en-US" sz="1600" b="1" dirty="0">
                <a:solidFill>
                  <a:prstClr val="black"/>
                </a:solidFill>
              </a:rPr>
              <a:t>NEOBREATHE</a:t>
            </a:r>
            <a:r>
              <a:rPr lang="en-US" sz="2400" b="1" dirty="0">
                <a:solidFill>
                  <a:prstClr val="black"/>
                </a:solidFill>
              </a:rPr>
              <a:t>™</a:t>
            </a:r>
          </a:p>
        </p:txBody>
      </p:sp>
      <p:sp>
        <p:nvSpPr>
          <p:cNvPr id="13" name="Text Box 12"/>
          <p:cNvSpPr txBox="1">
            <a:spLocks noChangeArrowheads="1"/>
          </p:cNvSpPr>
          <p:nvPr/>
        </p:nvSpPr>
        <p:spPr bwMode="auto">
          <a:xfrm>
            <a:off x="6665913" y="5670550"/>
            <a:ext cx="2024062" cy="768350"/>
          </a:xfrm>
          <a:prstGeom prst="rect">
            <a:avLst/>
          </a:prstGeom>
          <a:solidFill>
            <a:schemeClr val="accent6">
              <a:lumMod val="60000"/>
              <a:lumOff val="40000"/>
            </a:schemeClr>
          </a:solidFill>
          <a:ln>
            <a:noFill/>
          </a:ln>
        </p:spPr>
        <p:txBody>
          <a:bodyPr anchor="ct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auto" hangingPunct="1">
              <a:spcBef>
                <a:spcPts val="0"/>
              </a:spcBef>
              <a:spcAft>
                <a:spcPts val="0"/>
              </a:spcAft>
              <a:defRPr/>
            </a:pPr>
            <a:r>
              <a:rPr lang="en-US" sz="2400" b="1" dirty="0">
                <a:solidFill>
                  <a:prstClr val="black"/>
                </a:solidFill>
                <a:latin typeface="Bookman Old Style" pitchFamily="18" charset="0"/>
                <a:hlinkClick r:id="rId4" action="ppaction://hlinkpres?slideindex=1&amp;slidetitle="/>
              </a:rPr>
              <a:t>Design</a:t>
            </a:r>
            <a:r>
              <a:rPr lang="en-US" sz="2400" dirty="0">
                <a:solidFill>
                  <a:prstClr val="black"/>
                </a:solidFill>
                <a:latin typeface="Bookman Old Style" pitchFamily="18" charset="0"/>
              </a:rPr>
              <a:t> </a:t>
            </a:r>
          </a:p>
          <a:p>
            <a:pPr algn="ctr" eaLnBrk="1" fontAlgn="auto" hangingPunct="1">
              <a:spcBef>
                <a:spcPts val="0"/>
              </a:spcBef>
              <a:spcAft>
                <a:spcPts val="0"/>
              </a:spcAft>
              <a:defRPr/>
            </a:pPr>
            <a:r>
              <a:rPr lang="en-US" sz="2000" b="1" dirty="0">
                <a:solidFill>
                  <a:prstClr val="black"/>
                </a:solidFill>
                <a:cs typeface="Times New Roman" pitchFamily="18" charset="0"/>
              </a:rPr>
              <a:t>No. 275868</a:t>
            </a:r>
          </a:p>
        </p:txBody>
      </p:sp>
      <p:sp>
        <p:nvSpPr>
          <p:cNvPr id="14" name="Text Box 18"/>
          <p:cNvSpPr txBox="1">
            <a:spLocks noChangeArrowheads="1"/>
          </p:cNvSpPr>
          <p:nvPr/>
        </p:nvSpPr>
        <p:spPr bwMode="auto">
          <a:xfrm>
            <a:off x="365125" y="5362575"/>
            <a:ext cx="2586038" cy="831850"/>
          </a:xfrm>
          <a:prstGeom prst="rect">
            <a:avLst/>
          </a:prstGeom>
          <a:solidFill>
            <a:schemeClr val="accent6">
              <a:lumMod val="60000"/>
              <a:lumOff val="40000"/>
            </a:schemeClr>
          </a:solidFill>
          <a:ln>
            <a:noFill/>
          </a:ln>
        </p:spPr>
        <p:txBody>
          <a:bodyPr anchor="ct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auto" hangingPunct="1">
              <a:spcBef>
                <a:spcPts val="0"/>
              </a:spcBef>
              <a:spcAft>
                <a:spcPts val="0"/>
              </a:spcAft>
              <a:defRPr/>
            </a:pPr>
            <a:r>
              <a:rPr lang="en-US" sz="2400" b="1" dirty="0">
                <a:solidFill>
                  <a:prstClr val="white"/>
                </a:solidFill>
                <a:latin typeface="Bookman Old Style" pitchFamily="18" charset="0"/>
                <a:hlinkClick r:id="rId5" action="ppaction://hlinkpres?slideindex=1&amp;slidetitle="/>
              </a:rPr>
              <a:t>Trade Secret</a:t>
            </a:r>
            <a:endParaRPr lang="en-US" sz="2400" b="1" dirty="0">
              <a:solidFill>
                <a:prstClr val="white"/>
              </a:solidFill>
              <a:latin typeface="Bookman Old Style" pitchFamily="18" charset="0"/>
            </a:endParaRPr>
          </a:p>
          <a:p>
            <a:pPr algn="ctr" eaLnBrk="1" fontAlgn="auto" hangingPunct="1">
              <a:spcBef>
                <a:spcPts val="0"/>
              </a:spcBef>
              <a:spcAft>
                <a:spcPts val="0"/>
              </a:spcAft>
              <a:defRPr/>
            </a:pPr>
            <a:r>
              <a:rPr lang="en-US" sz="2400" b="1" dirty="0">
                <a:solidFill>
                  <a:prstClr val="black"/>
                </a:solidFill>
                <a:cs typeface="Times New Roman" pitchFamily="18" charset="0"/>
              </a:rPr>
              <a:t>Know-how</a:t>
            </a:r>
          </a:p>
        </p:txBody>
      </p:sp>
      <p:sp>
        <p:nvSpPr>
          <p:cNvPr id="15" name="Text Box 15"/>
          <p:cNvSpPr txBox="1">
            <a:spLocks noChangeArrowheads="1"/>
          </p:cNvSpPr>
          <p:nvPr/>
        </p:nvSpPr>
        <p:spPr bwMode="auto">
          <a:xfrm>
            <a:off x="319088" y="2663825"/>
            <a:ext cx="2022475" cy="461963"/>
          </a:xfrm>
          <a:prstGeom prst="rect">
            <a:avLst/>
          </a:prstGeom>
          <a:solidFill>
            <a:schemeClr val="accent6">
              <a:lumMod val="60000"/>
              <a:lumOff val="40000"/>
            </a:schemeClr>
          </a:solidFill>
          <a:ln>
            <a:noFill/>
          </a:ln>
        </p:spPr>
        <p:txBody>
          <a:bodyPr anchor="ctr">
            <a:spAutoFit/>
          </a:bodyPr>
          <a:lstStyle>
            <a:lvl1pPr eaLnBrk="0" hangingPunct="0">
              <a:defRPr>
                <a:solidFill>
                  <a:schemeClr val="tx1"/>
                </a:solidFill>
                <a:latin typeface="Times New Roman" pitchFamily="18" charset="0"/>
                <a:cs typeface="Arial" charset="0"/>
              </a:defRPr>
            </a:lvl1pPr>
            <a:lvl2pPr marL="742950" indent="-285750" eaLnBrk="0" hangingPunct="0">
              <a:defRPr>
                <a:solidFill>
                  <a:schemeClr val="tx1"/>
                </a:solidFill>
                <a:latin typeface="Times New Roman" pitchFamily="18" charset="0"/>
                <a:cs typeface="Arial" charset="0"/>
              </a:defRPr>
            </a:lvl2pPr>
            <a:lvl3pPr marL="1143000" indent="-228600" eaLnBrk="0" hangingPunct="0">
              <a:defRPr>
                <a:solidFill>
                  <a:schemeClr val="tx1"/>
                </a:solidFill>
                <a:latin typeface="Times New Roman" pitchFamily="18" charset="0"/>
                <a:cs typeface="Arial" charset="0"/>
              </a:defRPr>
            </a:lvl3pPr>
            <a:lvl4pPr marL="1600200" indent="-228600" eaLnBrk="0" hangingPunct="0">
              <a:defRPr>
                <a:solidFill>
                  <a:schemeClr val="tx1"/>
                </a:solidFill>
                <a:latin typeface="Times New Roman" pitchFamily="18" charset="0"/>
                <a:cs typeface="Arial" charset="0"/>
              </a:defRPr>
            </a:lvl4pPr>
            <a:lvl5pPr marL="2057400" indent="-228600" eaLnBrk="0" hangingPunct="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fontAlgn="auto" hangingPunct="1">
              <a:spcBef>
                <a:spcPts val="0"/>
              </a:spcBef>
              <a:spcAft>
                <a:spcPts val="0"/>
              </a:spcAft>
              <a:defRPr/>
            </a:pPr>
            <a:r>
              <a:rPr lang="en-US" sz="2400" b="1" dirty="0">
                <a:solidFill>
                  <a:prstClr val="white"/>
                </a:solidFill>
                <a:latin typeface="Bookman Old Style" pitchFamily="18" charset="0"/>
                <a:hlinkClick r:id="rId6" action="ppaction://hlinkpres?slideindex=1&amp;slidetitle="/>
              </a:rPr>
              <a:t>Copyright</a:t>
            </a:r>
            <a:endParaRPr lang="en-US" sz="2400" b="1" dirty="0">
              <a:solidFill>
                <a:prstClr val="white"/>
              </a:solidFill>
              <a:latin typeface="Bookman Old Style" pitchFamily="18" charset="0"/>
            </a:endParaRPr>
          </a:p>
        </p:txBody>
      </p:sp>
      <p:cxnSp>
        <p:nvCxnSpPr>
          <p:cNvPr id="17" name="Straight Arrow Connector 16"/>
          <p:cNvCxnSpPr>
            <a:stCxn id="129046" idx="2"/>
            <a:endCxn id="12" idx="0"/>
          </p:cNvCxnSpPr>
          <p:nvPr/>
        </p:nvCxnSpPr>
        <p:spPr>
          <a:xfrm>
            <a:off x="7877175" y="2127250"/>
            <a:ext cx="31750" cy="595313"/>
          </a:xfrm>
          <a:prstGeom prst="straightConnector1">
            <a:avLst/>
          </a:prstGeom>
          <a:ln w="38100">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9038" name="Text Box 9"/>
          <p:cNvSpPr txBox="1">
            <a:spLocks noChangeArrowheads="1"/>
          </p:cNvSpPr>
          <p:nvPr/>
        </p:nvSpPr>
        <p:spPr bwMode="auto">
          <a:xfrm>
            <a:off x="250825" y="1146175"/>
            <a:ext cx="2130425" cy="768350"/>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200">
                <a:solidFill>
                  <a:srgbClr val="000000"/>
                </a:solidFill>
                <a:latin typeface="Times New Roman" pitchFamily="18" charset="0"/>
              </a:rPr>
              <a:t>Novel &amp; Inventive</a:t>
            </a:r>
            <a:endParaRPr lang="en-US" altLang="en-US" sz="2200">
              <a:solidFill>
                <a:srgbClr val="000000"/>
              </a:solidFill>
              <a:latin typeface="Bookman Old Style" pitchFamily="18" charset="0"/>
            </a:endParaRPr>
          </a:p>
        </p:txBody>
      </p:sp>
      <p:cxnSp>
        <p:nvCxnSpPr>
          <p:cNvPr id="20" name="Straight Arrow Connector 19"/>
          <p:cNvCxnSpPr>
            <a:stCxn id="129038" idx="3"/>
            <a:endCxn id="5" idx="1"/>
          </p:cNvCxnSpPr>
          <p:nvPr/>
        </p:nvCxnSpPr>
        <p:spPr>
          <a:xfrm flipV="1">
            <a:off x="2381250" y="1493838"/>
            <a:ext cx="528638" cy="36512"/>
          </a:xfrm>
          <a:prstGeom prst="straightConnector1">
            <a:avLst/>
          </a:prstGeom>
          <a:ln w="38100">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9040" name="Text Box 9"/>
          <p:cNvSpPr txBox="1">
            <a:spLocks noChangeArrowheads="1"/>
          </p:cNvSpPr>
          <p:nvPr/>
        </p:nvSpPr>
        <p:spPr bwMode="auto">
          <a:xfrm>
            <a:off x="6696075" y="4049713"/>
            <a:ext cx="2357438" cy="769937"/>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200">
                <a:solidFill>
                  <a:srgbClr val="000000"/>
                </a:solidFill>
                <a:latin typeface="Times New Roman" pitchFamily="18" charset="0"/>
              </a:rPr>
              <a:t>External Appearance</a:t>
            </a:r>
            <a:endParaRPr lang="en-US" altLang="en-US" sz="2200">
              <a:solidFill>
                <a:srgbClr val="000000"/>
              </a:solidFill>
              <a:latin typeface="Bookman Old Style" pitchFamily="18" charset="0"/>
            </a:endParaRPr>
          </a:p>
        </p:txBody>
      </p:sp>
      <p:cxnSp>
        <p:nvCxnSpPr>
          <p:cNvPr id="22" name="Straight Arrow Connector 21"/>
          <p:cNvCxnSpPr>
            <a:stCxn id="129040" idx="2"/>
          </p:cNvCxnSpPr>
          <p:nvPr/>
        </p:nvCxnSpPr>
        <p:spPr>
          <a:xfrm rot="5400000">
            <a:off x="7414419" y="5177631"/>
            <a:ext cx="819150" cy="103188"/>
          </a:xfrm>
          <a:prstGeom prst="straightConnector1">
            <a:avLst/>
          </a:prstGeom>
          <a:ln w="38100">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9042" name="Text Box 9"/>
          <p:cNvSpPr txBox="1">
            <a:spLocks noChangeArrowheads="1"/>
          </p:cNvSpPr>
          <p:nvPr/>
        </p:nvSpPr>
        <p:spPr bwMode="auto">
          <a:xfrm>
            <a:off x="3630613" y="5532438"/>
            <a:ext cx="2613025" cy="768350"/>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200">
                <a:solidFill>
                  <a:srgbClr val="000000"/>
                </a:solidFill>
                <a:latin typeface="Times New Roman" pitchFamily="18" charset="0"/>
                <a:cs typeface="Times New Roman" pitchFamily="18" charset="0"/>
              </a:rPr>
              <a:t>Confidential Info.&amp;</a:t>
            </a:r>
          </a:p>
          <a:p>
            <a:pPr algn="ctr"/>
            <a:r>
              <a:rPr lang="en-US" altLang="en-US" sz="2200">
                <a:solidFill>
                  <a:srgbClr val="000000"/>
                </a:solidFill>
                <a:latin typeface="Times New Roman" pitchFamily="18" charset="0"/>
                <a:cs typeface="Times New Roman" pitchFamily="18" charset="0"/>
              </a:rPr>
              <a:t>Undisclosed Tech</a:t>
            </a:r>
          </a:p>
        </p:txBody>
      </p:sp>
      <p:cxnSp>
        <p:nvCxnSpPr>
          <p:cNvPr id="24" name="Straight Arrow Connector 23"/>
          <p:cNvCxnSpPr>
            <a:stCxn id="129042" idx="1"/>
            <a:endCxn id="14" idx="3"/>
          </p:cNvCxnSpPr>
          <p:nvPr/>
        </p:nvCxnSpPr>
        <p:spPr>
          <a:xfrm flipH="1" flipV="1">
            <a:off x="2951163" y="5778500"/>
            <a:ext cx="679450" cy="138113"/>
          </a:xfrm>
          <a:prstGeom prst="straightConnector1">
            <a:avLst/>
          </a:prstGeom>
          <a:ln w="38100">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9044" name="Rectangle 24"/>
          <p:cNvSpPr>
            <a:spLocks noChangeArrowheads="1"/>
          </p:cNvSpPr>
          <p:nvPr/>
        </p:nvSpPr>
        <p:spPr bwMode="auto">
          <a:xfrm>
            <a:off x="157163" y="3749675"/>
            <a:ext cx="2409825" cy="769938"/>
          </a:xfrm>
          <a:prstGeom prst="rect">
            <a:avLst/>
          </a:prstGeom>
          <a:solidFill>
            <a:schemeClr val="bg1"/>
          </a:solidFill>
          <a:ln w="9525">
            <a:solidFill>
              <a:schemeClr val="tx1"/>
            </a:solidFill>
            <a:miter lim="800000"/>
            <a:headEnd/>
            <a:tailEnd/>
          </a:ln>
        </p:spPr>
        <p:txBody>
          <a:bodyPr>
            <a:spAutoFit/>
          </a:bodyPr>
          <a:lstStyle/>
          <a:p>
            <a:pPr algn="ctr"/>
            <a:r>
              <a:rPr lang="en-US" altLang="en-US" sz="2200">
                <a:solidFill>
                  <a:srgbClr val="000000"/>
                </a:solidFill>
                <a:latin typeface="Times New Roman" pitchFamily="18" charset="0"/>
                <a:cs typeface="Times New Roman" pitchFamily="18" charset="0"/>
              </a:rPr>
              <a:t>Package Insert/ </a:t>
            </a:r>
          </a:p>
          <a:p>
            <a:pPr algn="ctr"/>
            <a:r>
              <a:rPr lang="en-US" altLang="en-US" sz="2200">
                <a:solidFill>
                  <a:srgbClr val="000000"/>
                </a:solidFill>
                <a:latin typeface="Times New Roman" pitchFamily="18" charset="0"/>
                <a:cs typeface="Times New Roman" pitchFamily="18" charset="0"/>
              </a:rPr>
              <a:t>Information Leaflet</a:t>
            </a:r>
          </a:p>
        </p:txBody>
      </p:sp>
      <p:cxnSp>
        <p:nvCxnSpPr>
          <p:cNvPr id="26" name="Straight Arrow Connector 25"/>
          <p:cNvCxnSpPr>
            <a:stCxn id="15" idx="2"/>
            <a:endCxn id="129044" idx="0"/>
          </p:cNvCxnSpPr>
          <p:nvPr/>
        </p:nvCxnSpPr>
        <p:spPr>
          <a:xfrm>
            <a:off x="1330325" y="3125788"/>
            <a:ext cx="31750" cy="623887"/>
          </a:xfrm>
          <a:prstGeom prst="straightConnector1">
            <a:avLst/>
          </a:prstGeom>
          <a:ln w="38100">
            <a:solidFill>
              <a:schemeClr val="accent6">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9046" name="Text Box 9"/>
          <p:cNvSpPr txBox="1">
            <a:spLocks noChangeArrowheads="1"/>
          </p:cNvSpPr>
          <p:nvPr/>
        </p:nvSpPr>
        <p:spPr bwMode="auto">
          <a:xfrm>
            <a:off x="6697663" y="1665288"/>
            <a:ext cx="2357437" cy="461962"/>
          </a:xfrm>
          <a:prstGeom prst="rect">
            <a:avLst/>
          </a:prstGeom>
          <a:solidFill>
            <a:schemeClr val="bg1"/>
          </a:solidFill>
          <a:ln w="9525">
            <a:solidFill>
              <a:schemeClr val="tx1"/>
            </a:solidFill>
            <a:miter lim="800000"/>
            <a:headEnd/>
            <a:tailEnd/>
          </a:ln>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a:solidFill>
                  <a:srgbClr val="000000"/>
                </a:solidFill>
                <a:latin typeface="Times New Roman" pitchFamily="18" charset="0"/>
              </a:rPr>
              <a:t>Brand Name</a:t>
            </a:r>
          </a:p>
        </p:txBody>
      </p:sp>
      <p:sp>
        <p:nvSpPr>
          <p:cNvPr id="25" name="Title 1"/>
          <p:cNvSpPr txBox="1">
            <a:spLocks/>
          </p:cNvSpPr>
          <p:nvPr/>
        </p:nvSpPr>
        <p:spPr>
          <a:xfrm>
            <a:off x="0" y="-25400"/>
            <a:ext cx="9144000" cy="8636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lvl1pPr algn="ctr" fontAlgn="base">
              <a:spcBef>
                <a:spcPct val="0"/>
              </a:spcBef>
              <a:spcAft>
                <a:spcPct val="0"/>
              </a:spcAft>
              <a:buNone/>
              <a:defRPr sz="3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dirty="0">
                <a:solidFill>
                  <a:prstClr val="white"/>
                </a:solidFill>
              </a:rPr>
              <a:t>“IP Portfolio- Medical Devices” </a:t>
            </a:r>
          </a:p>
        </p:txBody>
      </p:sp>
      <p:sp>
        <p:nvSpPr>
          <p:cNvPr id="18" name="Rectangle 17"/>
          <p:cNvSpPr/>
          <p:nvPr/>
        </p:nvSpPr>
        <p:spPr>
          <a:xfrm>
            <a:off x="3059113" y="2424113"/>
            <a:ext cx="3238500" cy="25701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3" name="Picture 2" descr="C:\Users\DELL PC\Documents\Design\Presentations\Final Industrial Design Render.84.png"/>
          <p:cNvPicPr>
            <a:picLocks noChangeAspect="1" noChangeArrowheads="1"/>
          </p:cNvPicPr>
          <p:nvPr/>
        </p:nvPicPr>
        <p:blipFill rotWithShape="1">
          <a:blip r:embed="rId7" cstate="email">
            <a:extLst>
              <a:ext uri="{28A0092B-C50C-407E-A947-70E740481C1C}">
                <a14:useLocalDpi xmlns:a14="http://schemas.microsoft.com/office/drawing/2010/main" xmlns=""/>
              </a:ext>
            </a:extLst>
          </a:blip>
          <a:srcRect b="4454"/>
          <a:stretch/>
        </p:blipFill>
        <p:spPr bwMode="auto">
          <a:xfrm>
            <a:off x="2595901" y="838200"/>
            <a:ext cx="4574837" cy="4693691"/>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129050" name="Footer Placeholder 1"/>
          <p:cNvSpPr>
            <a:spLocks noGrp="1"/>
          </p:cNvSpPr>
          <p:nvPr>
            <p:ph type="ftr" sz="quarter" idx="11"/>
          </p:nvPr>
        </p:nvSpPr>
        <p:spPr bwMode="auto">
          <a:xfrm>
            <a:off x="-514350" y="64928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29051"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CD562D5-EAA8-4E4C-BE6E-27A21870D75D}" type="slidenum">
              <a:rPr lang="en-IN">
                <a:solidFill>
                  <a:srgbClr val="898989"/>
                </a:solidFill>
              </a:rPr>
              <a:pPr fontAlgn="base">
                <a:spcBef>
                  <a:spcPct val="0"/>
                </a:spcBef>
                <a:spcAft>
                  <a:spcPct val="0"/>
                </a:spcAft>
              </a:pPr>
              <a:t>92</a:t>
            </a:fld>
            <a:endParaRPr lang="en-IN">
              <a:solidFill>
                <a:srgbClr val="898989"/>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94000" y="1330325"/>
            <a:ext cx="3556000"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0051" name="Group 5"/>
          <p:cNvGrpSpPr>
            <a:grpSpLocks/>
          </p:cNvGrpSpPr>
          <p:nvPr/>
        </p:nvGrpSpPr>
        <p:grpSpPr bwMode="auto">
          <a:xfrm>
            <a:off x="4268788" y="1725613"/>
            <a:ext cx="2292350" cy="601662"/>
            <a:chOff x="8696111" y="439511"/>
            <a:chExt cx="3057695" cy="600164"/>
          </a:xfrm>
        </p:grpSpPr>
        <p:sp>
          <p:nvSpPr>
            <p:cNvPr id="130063" name="TextBox 1"/>
            <p:cNvSpPr txBox="1">
              <a:spLocks noChangeArrowheads="1"/>
            </p:cNvSpPr>
            <p:nvPr/>
          </p:nvSpPr>
          <p:spPr bwMode="auto">
            <a:xfrm>
              <a:off x="8744008" y="439511"/>
              <a:ext cx="3009798"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100">
                  <a:solidFill>
                    <a:srgbClr val="000000"/>
                  </a:solidFill>
                  <a:latin typeface="Franklin Gothic Book" pitchFamily="34" charset="0"/>
                </a:rPr>
                <a:t>In use (limited market release site)</a:t>
              </a:r>
            </a:p>
            <a:p>
              <a:r>
                <a:rPr lang="en-US" sz="1100">
                  <a:solidFill>
                    <a:srgbClr val="000000"/>
                  </a:solidFill>
                  <a:latin typeface="Franklin Gothic Book" pitchFamily="34" charset="0"/>
                </a:rPr>
                <a:t>Pre-orders</a:t>
              </a:r>
            </a:p>
            <a:p>
              <a:r>
                <a:rPr lang="en-US" sz="1100">
                  <a:solidFill>
                    <a:srgbClr val="000000"/>
                  </a:solidFill>
                  <a:latin typeface="Franklin Gothic Book" pitchFamily="34" charset="0"/>
                </a:rPr>
                <a:t>Written sales enquiries</a:t>
              </a:r>
            </a:p>
          </p:txBody>
        </p:sp>
        <p:grpSp>
          <p:nvGrpSpPr>
            <p:cNvPr id="130064" name="Group 4"/>
            <p:cNvGrpSpPr>
              <a:grpSpLocks/>
            </p:cNvGrpSpPr>
            <p:nvPr/>
          </p:nvGrpSpPr>
          <p:grpSpPr bwMode="auto">
            <a:xfrm>
              <a:off x="8696111" y="529921"/>
              <a:ext cx="91440" cy="446798"/>
              <a:chOff x="8563379" y="559417"/>
              <a:chExt cx="91440" cy="446798"/>
            </a:xfrm>
          </p:grpSpPr>
          <p:sp>
            <p:nvSpPr>
              <p:cNvPr id="69" name="Oval 68"/>
              <p:cNvSpPr/>
              <p:nvPr/>
            </p:nvSpPr>
            <p:spPr>
              <a:xfrm>
                <a:off x="8563379" y="733459"/>
                <a:ext cx="91053" cy="91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IN">
                  <a:solidFill>
                    <a:prstClr val="white"/>
                  </a:solidFill>
                  <a:latin typeface="Franklin Gothic Book" panose="020B0503020102020204" pitchFamily="34" charset="0"/>
                </a:endParaRPr>
              </a:p>
            </p:txBody>
          </p:sp>
          <p:sp>
            <p:nvSpPr>
              <p:cNvPr id="70" name="Oval 69"/>
              <p:cNvSpPr/>
              <p:nvPr/>
            </p:nvSpPr>
            <p:spPr>
              <a:xfrm>
                <a:off x="8563379" y="913983"/>
                <a:ext cx="91053" cy="918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IN">
                  <a:solidFill>
                    <a:prstClr val="white"/>
                  </a:solidFill>
                  <a:latin typeface="Franklin Gothic Book" panose="020B0503020102020204" pitchFamily="34" charset="0"/>
                </a:endParaRPr>
              </a:p>
            </p:txBody>
          </p:sp>
          <p:sp>
            <p:nvSpPr>
              <p:cNvPr id="71" name="Oval 70"/>
              <p:cNvSpPr/>
              <p:nvPr/>
            </p:nvSpPr>
            <p:spPr>
              <a:xfrm>
                <a:off x="8563379" y="559268"/>
                <a:ext cx="91053" cy="9184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IN">
                  <a:solidFill>
                    <a:srgbClr val="00B050"/>
                  </a:solidFill>
                  <a:latin typeface="Franklin Gothic Book" panose="020B0503020102020204" pitchFamily="34" charset="0"/>
                </a:endParaRPr>
              </a:p>
            </p:txBody>
          </p:sp>
        </p:grpSp>
      </p:grpSp>
      <p:grpSp>
        <p:nvGrpSpPr>
          <p:cNvPr id="130052" name="Group 2"/>
          <p:cNvGrpSpPr>
            <a:grpSpLocks/>
          </p:cNvGrpSpPr>
          <p:nvPr/>
        </p:nvGrpSpPr>
        <p:grpSpPr bwMode="auto">
          <a:xfrm>
            <a:off x="519113" y="1270000"/>
            <a:ext cx="2216150" cy="1230313"/>
            <a:chOff x="590004" y="1270420"/>
            <a:chExt cx="2954912" cy="1229706"/>
          </a:xfrm>
        </p:grpSpPr>
        <p:sp>
          <p:nvSpPr>
            <p:cNvPr id="130061" name="Rectangle 13"/>
            <p:cNvSpPr>
              <a:spLocks noChangeArrowheads="1"/>
            </p:cNvSpPr>
            <p:nvPr/>
          </p:nvSpPr>
          <p:spPr bwMode="auto">
            <a:xfrm>
              <a:off x="590004" y="1270420"/>
              <a:ext cx="29549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1600">
                  <a:solidFill>
                    <a:srgbClr val="000000"/>
                  </a:solidFill>
                  <a:latin typeface="Franklin Gothic Book" pitchFamily="34" charset="0"/>
                </a:rPr>
                <a:t>“So clever! Why didn’t I </a:t>
              </a:r>
            </a:p>
            <a:p>
              <a:pPr algn="r"/>
              <a:r>
                <a:rPr lang="en-US" sz="1600">
                  <a:solidFill>
                    <a:srgbClr val="000000"/>
                  </a:solidFill>
                  <a:latin typeface="Franklin Gothic Book" pitchFamily="34" charset="0"/>
                </a:rPr>
                <a:t>think of  this before!”</a:t>
              </a:r>
            </a:p>
          </p:txBody>
        </p:sp>
        <p:sp>
          <p:nvSpPr>
            <p:cNvPr id="130062" name="Rectangle 14"/>
            <p:cNvSpPr>
              <a:spLocks noChangeArrowheads="1"/>
            </p:cNvSpPr>
            <p:nvPr/>
          </p:nvSpPr>
          <p:spPr bwMode="auto">
            <a:xfrm>
              <a:off x="852804" y="1853795"/>
              <a:ext cx="264469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a:solidFill>
                    <a:srgbClr val="888888"/>
                  </a:solidFill>
                  <a:latin typeface="Franklin Gothic Book" pitchFamily="34" charset="0"/>
                </a:rPr>
                <a:t>Dr. Manuel Sanchez Luna, </a:t>
              </a:r>
            </a:p>
            <a:p>
              <a:pPr algn="r"/>
              <a:r>
                <a:rPr lang="en-US" sz="900">
                  <a:solidFill>
                    <a:srgbClr val="888888"/>
                  </a:solidFill>
                  <a:latin typeface="Franklin Gothic Book" pitchFamily="34" charset="0"/>
                </a:rPr>
                <a:t>President, The European Union of Neonatal</a:t>
              </a:r>
            </a:p>
            <a:p>
              <a:pPr algn="r"/>
              <a:r>
                <a:rPr lang="en-US" sz="900">
                  <a:solidFill>
                    <a:srgbClr val="888888"/>
                  </a:solidFill>
                  <a:latin typeface="Franklin Gothic Book" pitchFamily="34" charset="0"/>
                </a:rPr>
                <a:t> and Perinatal Societies, Spain</a:t>
              </a:r>
              <a:endParaRPr lang="en-US" sz="900">
                <a:solidFill>
                  <a:srgbClr val="000000"/>
                </a:solidFill>
                <a:latin typeface="Franklin Gothic Book" pitchFamily="34" charset="0"/>
              </a:endParaRPr>
            </a:p>
          </p:txBody>
        </p:sp>
      </p:grpSp>
      <p:sp>
        <p:nvSpPr>
          <p:cNvPr id="130053" name="Rectangle 15"/>
          <p:cNvSpPr>
            <a:spLocks noChangeArrowheads="1"/>
          </p:cNvSpPr>
          <p:nvPr/>
        </p:nvSpPr>
        <p:spPr bwMode="auto">
          <a:xfrm>
            <a:off x="806450" y="4870450"/>
            <a:ext cx="183673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a:solidFill>
                  <a:srgbClr val="000000"/>
                </a:solidFill>
                <a:latin typeface="Franklin Gothic Book" pitchFamily="34" charset="0"/>
              </a:rPr>
              <a:t>“This single device provides everything Pediatricians currently  miss in resuscitation”</a:t>
            </a:r>
          </a:p>
        </p:txBody>
      </p:sp>
      <p:sp>
        <p:nvSpPr>
          <p:cNvPr id="130054" name="Rectangle 16"/>
          <p:cNvSpPr>
            <a:spLocks noChangeArrowheads="1"/>
          </p:cNvSpPr>
          <p:nvPr/>
        </p:nvSpPr>
        <p:spPr bwMode="auto">
          <a:xfrm>
            <a:off x="674688" y="6045200"/>
            <a:ext cx="1982787"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a:solidFill>
                  <a:srgbClr val="888888"/>
                </a:solidFill>
                <a:latin typeface="Franklin Gothic Book" pitchFamily="34" charset="0"/>
              </a:rPr>
              <a:t>Dr. Sandeep Gupta, </a:t>
            </a:r>
          </a:p>
          <a:p>
            <a:pPr algn="r"/>
            <a:r>
              <a:rPr lang="en-US" sz="900">
                <a:solidFill>
                  <a:srgbClr val="888888"/>
                </a:solidFill>
                <a:latin typeface="Franklin Gothic Book" pitchFamily="34" charset="0"/>
              </a:rPr>
              <a:t>Director, Delhi Newborn center, one of India’s largest NICUs</a:t>
            </a:r>
            <a:endParaRPr lang="en-US" sz="900">
              <a:solidFill>
                <a:srgbClr val="000000"/>
              </a:solidFill>
              <a:latin typeface="Franklin Gothic Book" pitchFamily="34" charset="0"/>
            </a:endParaRPr>
          </a:p>
        </p:txBody>
      </p:sp>
      <p:sp>
        <p:nvSpPr>
          <p:cNvPr id="130055" name="Rectangle 17"/>
          <p:cNvSpPr>
            <a:spLocks noChangeArrowheads="1"/>
          </p:cNvSpPr>
          <p:nvPr/>
        </p:nvSpPr>
        <p:spPr bwMode="auto">
          <a:xfrm>
            <a:off x="201613" y="3024188"/>
            <a:ext cx="2441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1600">
                <a:solidFill>
                  <a:srgbClr val="000000"/>
                </a:solidFill>
                <a:latin typeface="Franklin Gothic Book" pitchFamily="34" charset="0"/>
              </a:rPr>
              <a:t>“Pilot has gone well. We’ll </a:t>
            </a:r>
          </a:p>
          <a:p>
            <a:pPr algn="r"/>
            <a:r>
              <a:rPr lang="en-US" sz="1600">
                <a:solidFill>
                  <a:srgbClr val="000000"/>
                </a:solidFill>
                <a:latin typeface="Franklin Gothic Book" pitchFamily="34" charset="0"/>
              </a:rPr>
              <a:t>likely need 1500 units – </a:t>
            </a:r>
          </a:p>
          <a:p>
            <a:pPr algn="r"/>
            <a:r>
              <a:rPr lang="en-US" sz="1600">
                <a:solidFill>
                  <a:srgbClr val="000000"/>
                </a:solidFill>
                <a:latin typeface="Franklin Gothic Book" pitchFamily="34" charset="0"/>
              </a:rPr>
              <a:t>1 for each birthing center.</a:t>
            </a:r>
          </a:p>
        </p:txBody>
      </p:sp>
      <p:sp>
        <p:nvSpPr>
          <p:cNvPr id="130056" name="Rectangle 18"/>
          <p:cNvSpPr>
            <a:spLocks noChangeArrowheads="1"/>
          </p:cNvSpPr>
          <p:nvPr/>
        </p:nvSpPr>
        <p:spPr bwMode="auto">
          <a:xfrm>
            <a:off x="658813" y="3948113"/>
            <a:ext cx="19843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a:solidFill>
                  <a:srgbClr val="888888"/>
                </a:solidFill>
                <a:latin typeface="Franklin Gothic Book" pitchFamily="34" charset="0"/>
              </a:rPr>
              <a:t>Dr. Rajshree Bajaj</a:t>
            </a:r>
          </a:p>
          <a:p>
            <a:pPr algn="r"/>
            <a:r>
              <a:rPr lang="en-US" sz="900">
                <a:solidFill>
                  <a:srgbClr val="888888"/>
                </a:solidFill>
                <a:latin typeface="Franklin Gothic Book" pitchFamily="34" charset="0"/>
              </a:rPr>
              <a:t>Deputy Director Child Health,</a:t>
            </a:r>
          </a:p>
          <a:p>
            <a:pPr algn="r"/>
            <a:r>
              <a:rPr lang="en-US" sz="900">
                <a:solidFill>
                  <a:srgbClr val="888888"/>
                </a:solidFill>
                <a:latin typeface="Franklin Gothic Book" pitchFamily="34" charset="0"/>
              </a:rPr>
              <a:t>National Health Mission,</a:t>
            </a:r>
          </a:p>
          <a:p>
            <a:pPr algn="r"/>
            <a:r>
              <a:rPr lang="en-US" sz="900">
                <a:solidFill>
                  <a:srgbClr val="888888"/>
                </a:solidFill>
                <a:latin typeface="Franklin Gothic Book" pitchFamily="34" charset="0"/>
              </a:rPr>
              <a:t>Madhya Pradesh</a:t>
            </a:r>
            <a:endParaRPr lang="en-US" sz="900">
              <a:solidFill>
                <a:srgbClr val="000000"/>
              </a:solidFill>
              <a:latin typeface="Franklin Gothic Book" pitchFamily="34" charset="0"/>
            </a:endParaRPr>
          </a:p>
        </p:txBody>
      </p:sp>
      <p:sp>
        <p:nvSpPr>
          <p:cNvPr id="130057" name="Rectangle 19"/>
          <p:cNvSpPr>
            <a:spLocks noChangeArrowheads="1"/>
          </p:cNvSpPr>
          <p:nvPr/>
        </p:nvSpPr>
        <p:spPr bwMode="auto">
          <a:xfrm>
            <a:off x="6475413" y="1330325"/>
            <a:ext cx="2124075"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solidFill>
                  <a:srgbClr val="000000"/>
                </a:solidFill>
                <a:latin typeface="Franklin Gothic Book" pitchFamily="34" charset="0"/>
              </a:rPr>
              <a:t>“I feel like have 2 extra hands, I need this today, not 5 months later!”</a:t>
            </a:r>
          </a:p>
          <a:p>
            <a:r>
              <a:rPr lang="en-US" sz="900">
                <a:solidFill>
                  <a:srgbClr val="7F7F7F"/>
                </a:solidFill>
                <a:latin typeface="Franklin Gothic Book" pitchFamily="34" charset="0"/>
              </a:rPr>
              <a:t>Dr. Atul Agarwal, MD</a:t>
            </a:r>
          </a:p>
          <a:p>
            <a:r>
              <a:rPr lang="en-US" sz="900">
                <a:solidFill>
                  <a:srgbClr val="7F7F7F"/>
                </a:solidFill>
                <a:latin typeface="Franklin Gothic Book" pitchFamily="34" charset="0"/>
              </a:rPr>
              <a:t>District Instructor, NRP, Bareilly</a:t>
            </a:r>
          </a:p>
          <a:p>
            <a:r>
              <a:rPr lang="en-US" sz="900">
                <a:solidFill>
                  <a:srgbClr val="7F7F7F"/>
                </a:solidFill>
                <a:latin typeface="Franklin Gothic Book" pitchFamily="34" charset="0"/>
              </a:rPr>
              <a:t>(Customer)</a:t>
            </a:r>
          </a:p>
        </p:txBody>
      </p:sp>
      <p:sp>
        <p:nvSpPr>
          <p:cNvPr id="21" name="Rectangle 20"/>
          <p:cNvSpPr/>
          <p:nvPr/>
        </p:nvSpPr>
        <p:spPr>
          <a:xfrm>
            <a:off x="6475413" y="3530600"/>
            <a:ext cx="2124075" cy="1277938"/>
          </a:xfrm>
          <a:prstGeom prst="rect">
            <a:avLst/>
          </a:prstGeom>
        </p:spPr>
        <p:txBody>
          <a:bodyPr>
            <a:spAutoFit/>
          </a:bodyPr>
          <a:lstStyle/>
          <a:p>
            <a:pPr fontAlgn="auto">
              <a:spcBef>
                <a:spcPts val="0"/>
              </a:spcBef>
              <a:spcAft>
                <a:spcPts val="0"/>
              </a:spcAft>
              <a:defRPr/>
            </a:pPr>
            <a:r>
              <a:rPr lang="en-US" sz="1600" dirty="0">
                <a:solidFill>
                  <a:prstClr val="black"/>
                </a:solidFill>
                <a:latin typeface="Franklin Gothic Book" panose="020B0503020102020204" pitchFamily="34" charset="0"/>
                <a:cs typeface="+mn-cs"/>
              </a:rPr>
              <a:t>“I need 2 more urgently!”</a:t>
            </a:r>
          </a:p>
          <a:p>
            <a:pPr marL="285750" indent="-285750" fontAlgn="auto">
              <a:spcBef>
                <a:spcPts val="0"/>
              </a:spcBef>
              <a:spcAft>
                <a:spcPts val="0"/>
              </a:spcAft>
              <a:buFontTx/>
              <a:buChar char="-"/>
              <a:defRPr/>
            </a:pPr>
            <a:endParaRPr lang="en-US" sz="900" dirty="0">
              <a:solidFill>
                <a:prstClr val="black">
                  <a:lumMod val="50000"/>
                  <a:lumOff val="50000"/>
                </a:prstClr>
              </a:solidFill>
              <a:latin typeface="Franklin Gothic Book" panose="020B0503020102020204" pitchFamily="34" charset="0"/>
            </a:endParaRP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Dr. Gaurav Agarwal,</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HOD </a:t>
            </a:r>
            <a:r>
              <a:rPr lang="en-US" sz="900" dirty="0" err="1">
                <a:solidFill>
                  <a:prstClr val="black">
                    <a:lumMod val="50000"/>
                    <a:lumOff val="50000"/>
                  </a:prstClr>
                </a:solidFill>
                <a:latin typeface="Franklin Gothic Book" panose="020B0503020102020204" pitchFamily="34" charset="0"/>
              </a:rPr>
              <a:t>Paediatrics</a:t>
            </a:r>
            <a:r>
              <a:rPr lang="en-US" sz="900" dirty="0">
                <a:solidFill>
                  <a:prstClr val="black">
                    <a:lumMod val="50000"/>
                    <a:lumOff val="50000"/>
                  </a:prstClr>
                </a:solidFill>
                <a:latin typeface="Franklin Gothic Book" panose="020B0503020102020204" pitchFamily="34" charset="0"/>
              </a:rPr>
              <a:t>, KOSMOS Hospital,</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Moradabad </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(Customer)</a:t>
            </a:r>
          </a:p>
        </p:txBody>
      </p:sp>
      <p:sp>
        <p:nvSpPr>
          <p:cNvPr id="22" name="Rectangle 21"/>
          <p:cNvSpPr/>
          <p:nvPr/>
        </p:nvSpPr>
        <p:spPr>
          <a:xfrm>
            <a:off x="6470650" y="5516563"/>
            <a:ext cx="2243138" cy="1277937"/>
          </a:xfrm>
          <a:prstGeom prst="rect">
            <a:avLst/>
          </a:prstGeom>
        </p:spPr>
        <p:txBody>
          <a:bodyPr>
            <a:spAutoFit/>
          </a:bodyPr>
          <a:lstStyle/>
          <a:p>
            <a:pPr fontAlgn="auto">
              <a:spcBef>
                <a:spcPts val="0"/>
              </a:spcBef>
              <a:spcAft>
                <a:spcPts val="0"/>
              </a:spcAft>
              <a:defRPr/>
            </a:pPr>
            <a:r>
              <a:rPr lang="en-US" sz="1600" dirty="0">
                <a:solidFill>
                  <a:prstClr val="black"/>
                </a:solidFill>
                <a:latin typeface="Franklin Gothic Book" panose="020B0503020102020204" pitchFamily="34" charset="0"/>
                <a:cs typeface="+mn-cs"/>
              </a:rPr>
              <a:t>“My JRs in the OT are loving it!”</a:t>
            </a:r>
          </a:p>
          <a:p>
            <a:pPr marL="285750" indent="-285750" fontAlgn="auto">
              <a:spcBef>
                <a:spcPts val="0"/>
              </a:spcBef>
              <a:spcAft>
                <a:spcPts val="0"/>
              </a:spcAft>
              <a:buFontTx/>
              <a:buChar char="-"/>
              <a:defRPr/>
            </a:pPr>
            <a:endParaRPr lang="en-US" sz="900" dirty="0">
              <a:solidFill>
                <a:prstClr val="black">
                  <a:lumMod val="50000"/>
                  <a:lumOff val="50000"/>
                </a:prstClr>
              </a:solidFill>
              <a:latin typeface="Franklin Gothic Book" panose="020B0503020102020204" pitchFamily="34" charset="0"/>
            </a:endParaRP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Dr. </a:t>
            </a:r>
            <a:r>
              <a:rPr lang="en-US" sz="900" dirty="0" err="1">
                <a:solidFill>
                  <a:prstClr val="black">
                    <a:lumMod val="50000"/>
                    <a:lumOff val="50000"/>
                  </a:prstClr>
                </a:solidFill>
                <a:latin typeface="Franklin Gothic Book" panose="020B0503020102020204" pitchFamily="34" charset="0"/>
              </a:rPr>
              <a:t>Surender</a:t>
            </a:r>
            <a:r>
              <a:rPr lang="en-US" sz="900" dirty="0">
                <a:solidFill>
                  <a:prstClr val="black">
                    <a:lumMod val="50000"/>
                    <a:lumOff val="50000"/>
                  </a:prstClr>
                </a:solidFill>
                <a:latin typeface="Franklin Gothic Book" panose="020B0503020102020204" pitchFamily="34" charset="0"/>
              </a:rPr>
              <a:t> </a:t>
            </a:r>
            <a:r>
              <a:rPr lang="en-US" sz="900" dirty="0" err="1">
                <a:solidFill>
                  <a:prstClr val="black">
                    <a:lumMod val="50000"/>
                    <a:lumOff val="50000"/>
                  </a:prstClr>
                </a:solidFill>
                <a:latin typeface="Franklin Gothic Book" panose="020B0503020102020204" pitchFamily="34" charset="0"/>
              </a:rPr>
              <a:t>Bisht</a:t>
            </a:r>
            <a:r>
              <a:rPr lang="en-US" sz="900" dirty="0">
                <a:solidFill>
                  <a:prstClr val="black">
                    <a:lumMod val="50000"/>
                    <a:lumOff val="50000"/>
                  </a:prstClr>
                </a:solidFill>
                <a:latin typeface="Franklin Gothic Book" panose="020B0503020102020204" pitchFamily="34" charset="0"/>
              </a:rPr>
              <a:t>,</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SDN District Hospital, East Delhi </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rPr>
              <a:t>National Level NRP Trainer</a:t>
            </a:r>
          </a:p>
          <a:p>
            <a:pPr fontAlgn="auto">
              <a:spcBef>
                <a:spcPts val="0"/>
              </a:spcBef>
              <a:spcAft>
                <a:spcPts val="0"/>
              </a:spcAft>
              <a:defRPr/>
            </a:pPr>
            <a:r>
              <a:rPr lang="en-US" sz="900" dirty="0">
                <a:solidFill>
                  <a:prstClr val="black">
                    <a:lumMod val="50000"/>
                    <a:lumOff val="50000"/>
                  </a:prstClr>
                </a:solidFill>
                <a:latin typeface="Franklin Gothic Book" panose="020B0503020102020204" pitchFamily="34" charset="0"/>
                <a:cs typeface="+mn-cs"/>
              </a:rPr>
              <a:t>(Customer)</a:t>
            </a:r>
          </a:p>
        </p:txBody>
      </p:sp>
      <p:sp>
        <p:nvSpPr>
          <p:cNvPr id="23" name="Title 1"/>
          <p:cNvSpPr txBox="1">
            <a:spLocks/>
          </p:cNvSpPr>
          <p:nvPr/>
        </p:nvSpPr>
        <p:spPr>
          <a:xfrm>
            <a:off x="0" y="0"/>
            <a:ext cx="9144000" cy="8382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lvl1pPr algn="ctr">
              <a:spcBef>
                <a:spcPct val="0"/>
              </a:spcBef>
              <a:buNone/>
              <a:defRPr sz="3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spcAft>
                <a:spcPts val="0"/>
              </a:spcAft>
              <a:defRPr/>
            </a:pPr>
            <a:r>
              <a:rPr lang="en-US" dirty="0">
                <a:solidFill>
                  <a:prstClr val="white"/>
                </a:solidFill>
              </a:rPr>
              <a:t>Current Status, limited market release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p:cNvPicPr>
            <a:picLocks noChangeAspect="1"/>
          </p:cNvPicPr>
          <p:nvPr/>
        </p:nvPicPr>
        <p:blipFill>
          <a:blip r:embed="rId2" cstate="print">
            <a:extLst>
              <a:ext uri="{28A0092B-C50C-407E-A947-70E740481C1C}">
                <a14:useLocalDpi xmlns:a14="http://schemas.microsoft.com/office/drawing/2010/main" xmlns="" val="0"/>
              </a:ext>
            </a:extLst>
          </a:blip>
          <a:srcRect l="8635" r="5910"/>
          <a:stretch>
            <a:fillRect/>
          </a:stretch>
        </p:blipFill>
        <p:spPr bwMode="auto">
          <a:xfrm>
            <a:off x="603250" y="3175"/>
            <a:ext cx="781367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ttp://www.bcil.nic.in/logo.gif"/>
          <p:cNvPicPr/>
          <p:nvPr/>
        </p:nvPicPr>
        <p:blipFill>
          <a:blip r:embed="rId3" cstate="print"/>
          <a:srcRect/>
          <a:stretch>
            <a:fillRect/>
          </a:stretch>
        </p:blipFill>
        <p:spPr bwMode="auto">
          <a:xfrm>
            <a:off x="0" y="3175"/>
            <a:ext cx="755650" cy="758825"/>
          </a:xfrm>
          <a:prstGeom prst="rect">
            <a:avLst/>
          </a:prstGeom>
          <a:ln>
            <a:noFill/>
          </a:ln>
          <a:effectLst>
            <a:outerShdw blurRad="292100" dist="139700" dir="2700000" algn="tl" rotWithShape="0">
              <a:srgbClr val="333333">
                <a:alpha val="65000"/>
              </a:srgbClr>
            </a:outerShdw>
          </a:effectLst>
        </p:spPr>
      </p:pic>
      <p:sp>
        <p:nvSpPr>
          <p:cNvPr id="131076" name="Footer Placeholder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107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8DE9879-877E-4CA7-8E9E-991A3811E1FF}" type="slidenum">
              <a:rPr lang="en-IN">
                <a:solidFill>
                  <a:srgbClr val="898989"/>
                </a:solidFill>
              </a:rPr>
              <a:pPr fontAlgn="base">
                <a:spcBef>
                  <a:spcPct val="0"/>
                </a:spcBef>
                <a:spcAft>
                  <a:spcPct val="0"/>
                </a:spcAft>
              </a:pPr>
              <a:t>94</a:t>
            </a:fld>
            <a:endParaRPr lang="en-IN">
              <a:solidFill>
                <a:srgbClr val="898989"/>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153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2100" name="TextBox 4"/>
          <p:cNvSpPr txBox="1">
            <a:spLocks noChangeArrowheads="1"/>
          </p:cNvSpPr>
          <p:nvPr/>
        </p:nvSpPr>
        <p:spPr bwMode="auto">
          <a:xfrm>
            <a:off x="533400" y="998538"/>
            <a:ext cx="533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sz="2400" b="1">
              <a:solidFill>
                <a:srgbClr val="000000"/>
              </a:solidFill>
            </a:endParaRPr>
          </a:p>
          <a:p>
            <a:pPr algn="ctr"/>
            <a:endParaRPr lang="en-IN" b="1">
              <a:solidFill>
                <a:srgbClr val="000000"/>
              </a:solidFill>
            </a:endParaRPr>
          </a:p>
        </p:txBody>
      </p:sp>
      <p:sp>
        <p:nvSpPr>
          <p:cNvPr id="132101" name="TextBox 5"/>
          <p:cNvSpPr txBox="1">
            <a:spLocks noChangeArrowheads="1"/>
          </p:cNvSpPr>
          <p:nvPr/>
        </p:nvSpPr>
        <p:spPr bwMode="auto">
          <a:xfrm>
            <a:off x="1219200" y="19050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32102" name="TextBox 6"/>
          <p:cNvSpPr txBox="1">
            <a:spLocks noChangeArrowheads="1"/>
          </p:cNvSpPr>
          <p:nvPr/>
        </p:nvSpPr>
        <p:spPr bwMode="auto">
          <a:xfrm>
            <a:off x="1524000" y="28956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32103" name="TextBox 7"/>
          <p:cNvSpPr txBox="1">
            <a:spLocks noChangeArrowheads="1"/>
          </p:cNvSpPr>
          <p:nvPr/>
        </p:nvSpPr>
        <p:spPr bwMode="auto">
          <a:xfrm>
            <a:off x="1524000" y="388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32104" name="TextBox 10"/>
          <p:cNvSpPr txBox="1">
            <a:spLocks noChangeArrowheads="1"/>
          </p:cNvSpPr>
          <p:nvPr/>
        </p:nvSpPr>
        <p:spPr bwMode="auto">
          <a:xfrm>
            <a:off x="1143000" y="48768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32105" name="TextBox 8"/>
          <p:cNvSpPr txBox="1">
            <a:spLocks noChangeArrowheads="1"/>
          </p:cNvSpPr>
          <p:nvPr/>
        </p:nvSpPr>
        <p:spPr bwMode="auto">
          <a:xfrm>
            <a:off x="609600" y="58674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32106" name="Footer Placeholder 3"/>
          <p:cNvSpPr>
            <a:spLocks noGrp="1"/>
          </p:cNvSpPr>
          <p:nvPr>
            <p:ph type="ftr" sz="quarter" idx="11"/>
          </p:nvPr>
        </p:nvSpPr>
        <p:spPr bwMode="auto">
          <a:xfrm>
            <a:off x="-609600" y="65690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2107"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1F479FA-73CC-4D8D-A546-576C1C82AC0C}" type="slidenum">
              <a:rPr lang="en-IN">
                <a:solidFill>
                  <a:srgbClr val="898989"/>
                </a:solidFill>
              </a:rPr>
              <a:pPr fontAlgn="base">
                <a:spcBef>
                  <a:spcPct val="0"/>
                </a:spcBef>
                <a:spcAft>
                  <a:spcPct val="0"/>
                </a:spcAft>
              </a:pPr>
              <a:t>95</a:t>
            </a:fld>
            <a:endParaRPr lang="en-IN">
              <a:solidFill>
                <a:srgbClr val="898989"/>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6200"/>
            <a:ext cx="9144000" cy="914400"/>
          </a:xfrm>
          <a:prstGeom prst="rect">
            <a:avLst/>
          </a:prstGeom>
          <a:solidFill>
            <a:schemeClr val="tx2"/>
          </a:solidFill>
          <a:ln w="25400" cap="flat" cmpd="sng" algn="ctr">
            <a:noFill/>
            <a:prstDash val="solid"/>
          </a:ln>
        </p:spPr>
        <p:style>
          <a:lnRef idx="2">
            <a:schemeClr val="accent5">
              <a:shade val="50000"/>
            </a:schemeClr>
          </a:lnRef>
          <a:fillRef idx="1">
            <a:schemeClr val="accent5"/>
          </a:fillRef>
          <a:effectRef idx="0">
            <a:schemeClr val="accent5"/>
          </a:effectRef>
          <a:fontRef idx="minor">
            <a:schemeClr val="lt1"/>
          </a:fontRef>
        </p:style>
        <p:txBody>
          <a:bodyPr anchor="ctr">
            <a:normAutofit fontScale="97500"/>
          </a:bodyPr>
          <a:lstStyle/>
          <a:p>
            <a:pPr marL="547688" indent="-438150" eaLnBrk="0" fontAlgn="auto" hangingPunct="0">
              <a:spcBef>
                <a:spcPts val="400"/>
              </a:spcBef>
              <a:spcAft>
                <a:spcPts val="0"/>
              </a:spcAft>
              <a:buClr>
                <a:srgbClr val="4F81BD"/>
              </a:buClr>
              <a:buSzPct val="68000"/>
              <a:defRPr/>
            </a:pPr>
            <a:r>
              <a:rPr lang="en-IN" sz="3200" dirty="0">
                <a:solidFill>
                  <a:prstClr val="white"/>
                </a:solidFill>
              </a:rPr>
              <a:t>         </a:t>
            </a:r>
            <a:r>
              <a:rPr lang="en-IN" sz="3200" b="1" dirty="0">
                <a:solidFill>
                  <a:prstClr val="white"/>
                </a:solidFill>
              </a:rPr>
              <a:t>Aspirin: </a:t>
            </a:r>
            <a:r>
              <a:rPr lang="en-IN" sz="3200" b="1" i="1" dirty="0">
                <a:solidFill>
                  <a:prstClr val="white"/>
                </a:solidFill>
              </a:rPr>
              <a:t>Strategic IP Protection by Bayer</a:t>
            </a:r>
          </a:p>
        </p:txBody>
      </p:sp>
      <p:pic>
        <p:nvPicPr>
          <p:cNvPr id="133123"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686550" y="2501900"/>
            <a:ext cx="2381250" cy="164782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24" name="Picture 4" descr="Image result for aspirin trademark"/>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286" t="15237" r="18477" b="14761"/>
          <a:stretch>
            <a:fillRect/>
          </a:stretch>
        </p:blipFill>
        <p:spPr bwMode="auto">
          <a:xfrm>
            <a:off x="7938" y="609600"/>
            <a:ext cx="34607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371600" y="2590800"/>
            <a:ext cx="7696200" cy="4094163"/>
          </a:xfrm>
          <a:prstGeom prst="rect">
            <a:avLst/>
          </a:prstGeom>
          <a:noFill/>
        </p:spPr>
        <p:txBody>
          <a:bodyPr>
            <a:spAutoFit/>
          </a:bodyPr>
          <a:lstStyle/>
          <a:p>
            <a:pPr marL="342900" indent="-342900" fontAlgn="auto">
              <a:spcBef>
                <a:spcPts val="0"/>
              </a:spcBef>
              <a:spcAft>
                <a:spcPts val="0"/>
              </a:spcAft>
              <a:buFont typeface="Arial" pitchFamily="34" charset="0"/>
              <a:buChar char="•"/>
              <a:defRPr/>
            </a:pPr>
            <a:r>
              <a:rPr lang="en-IN" sz="2000" b="1" dirty="0">
                <a:solidFill>
                  <a:prstClr val="black"/>
                </a:solidFill>
                <a:latin typeface="+mn-lt"/>
                <a:cs typeface="+mn-cs"/>
              </a:rPr>
              <a:t>Aspirin –Developed by Bayer in </a:t>
            </a:r>
            <a:r>
              <a:rPr lang="en-IN" sz="2000" b="1" dirty="0">
                <a:solidFill>
                  <a:srgbClr val="C00000"/>
                </a:solidFill>
                <a:latin typeface="+mn-lt"/>
                <a:cs typeface="+mn-cs"/>
              </a:rPr>
              <a:t>1897</a:t>
            </a:r>
          </a:p>
          <a:p>
            <a:pPr marL="342900" indent="-342900" fontAlgn="auto">
              <a:spcBef>
                <a:spcPts val="0"/>
              </a:spcBef>
              <a:spcAft>
                <a:spcPts val="0"/>
              </a:spcAft>
              <a:buFont typeface="Arial" pitchFamily="34" charset="0"/>
              <a:buChar char="•"/>
              <a:defRPr/>
            </a:pPr>
            <a:endParaRPr lang="en-IN" sz="2000" b="1" dirty="0">
              <a:solidFill>
                <a:prstClr val="black"/>
              </a:solidFill>
              <a:latin typeface="+mn-lt"/>
              <a:cs typeface="+mn-cs"/>
            </a:endParaRPr>
          </a:p>
          <a:p>
            <a:pPr marL="342900" indent="-342900" fontAlgn="auto">
              <a:spcBef>
                <a:spcPts val="0"/>
              </a:spcBef>
              <a:spcAft>
                <a:spcPts val="0"/>
              </a:spcAft>
              <a:buFont typeface="Arial" pitchFamily="34" charset="0"/>
              <a:buChar char="•"/>
              <a:defRPr/>
            </a:pPr>
            <a:r>
              <a:rPr lang="en-IN" sz="2000" b="1" dirty="0">
                <a:solidFill>
                  <a:srgbClr val="0070C0"/>
                </a:solidFill>
                <a:latin typeface="+mn-lt"/>
                <a:cs typeface="+mn-cs"/>
              </a:rPr>
              <a:t>Drug patented by Bayer in 1899</a:t>
            </a:r>
          </a:p>
          <a:p>
            <a:pPr marL="342900" indent="-342900" fontAlgn="auto">
              <a:spcBef>
                <a:spcPts val="0"/>
              </a:spcBef>
              <a:spcAft>
                <a:spcPts val="0"/>
              </a:spcAft>
              <a:buFont typeface="Arial" pitchFamily="34" charset="0"/>
              <a:buChar char="•"/>
              <a:defRPr/>
            </a:pPr>
            <a:endParaRPr lang="en-IN" sz="2000" b="1" dirty="0">
              <a:solidFill>
                <a:prstClr val="black"/>
              </a:solidFill>
              <a:latin typeface="+mn-lt"/>
              <a:cs typeface="+mn-cs"/>
            </a:endParaRPr>
          </a:p>
          <a:p>
            <a:pPr marL="342900" indent="-342900" fontAlgn="auto">
              <a:spcBef>
                <a:spcPts val="0"/>
              </a:spcBef>
              <a:spcAft>
                <a:spcPts val="0"/>
              </a:spcAft>
              <a:buFont typeface="Arial" pitchFamily="34" charset="0"/>
              <a:buChar char="•"/>
              <a:defRPr/>
            </a:pPr>
            <a:r>
              <a:rPr lang="en-IN" sz="2000" b="1" dirty="0">
                <a:solidFill>
                  <a:prstClr val="black"/>
                </a:solidFill>
                <a:latin typeface="+mn-lt"/>
                <a:cs typeface="+mn-cs"/>
              </a:rPr>
              <a:t>Bayer protected the </a:t>
            </a:r>
            <a:r>
              <a:rPr lang="en-IN" sz="2000" b="1" dirty="0">
                <a:solidFill>
                  <a:srgbClr val="0070C0"/>
                </a:solidFill>
                <a:latin typeface="+mn-lt"/>
                <a:cs typeface="+mn-cs"/>
              </a:rPr>
              <a:t>Trademark-Aspirin</a:t>
            </a:r>
          </a:p>
          <a:p>
            <a:pPr marL="342900" indent="-342900" fontAlgn="auto">
              <a:spcBef>
                <a:spcPts val="0"/>
              </a:spcBef>
              <a:spcAft>
                <a:spcPts val="0"/>
              </a:spcAft>
              <a:buFont typeface="Arial" pitchFamily="34" charset="0"/>
              <a:buChar char="•"/>
              <a:defRPr/>
            </a:pPr>
            <a:endParaRPr lang="en-IN" sz="2000" b="1" dirty="0">
              <a:solidFill>
                <a:prstClr val="black"/>
              </a:solidFill>
              <a:latin typeface="+mn-lt"/>
              <a:cs typeface="+mn-cs"/>
            </a:endParaRPr>
          </a:p>
          <a:p>
            <a:pPr marL="342900" indent="-342900" fontAlgn="auto">
              <a:spcBef>
                <a:spcPts val="0"/>
              </a:spcBef>
              <a:spcAft>
                <a:spcPts val="0"/>
              </a:spcAft>
              <a:buFont typeface="Arial" pitchFamily="34" charset="0"/>
              <a:buChar char="•"/>
              <a:defRPr/>
            </a:pPr>
            <a:r>
              <a:rPr lang="en-IN" sz="2000" b="1" dirty="0">
                <a:solidFill>
                  <a:prstClr val="black"/>
                </a:solidFill>
                <a:latin typeface="+mn-lt"/>
                <a:cs typeface="+mn-cs"/>
              </a:rPr>
              <a:t>Promoted, heavily advertised Trademark –Built Brand Value </a:t>
            </a:r>
          </a:p>
          <a:p>
            <a:pPr marL="342900" indent="-342900" fontAlgn="auto">
              <a:spcBef>
                <a:spcPts val="0"/>
              </a:spcBef>
              <a:spcAft>
                <a:spcPts val="0"/>
              </a:spcAft>
              <a:buFont typeface="Arial" pitchFamily="34" charset="0"/>
              <a:buChar char="•"/>
              <a:defRPr/>
            </a:pPr>
            <a:endParaRPr lang="en-IN" sz="2000" b="1" dirty="0">
              <a:solidFill>
                <a:prstClr val="black"/>
              </a:solidFill>
              <a:latin typeface="+mn-lt"/>
              <a:cs typeface="+mn-cs"/>
            </a:endParaRPr>
          </a:p>
          <a:p>
            <a:pPr marL="342900" indent="-342900" fontAlgn="auto">
              <a:spcBef>
                <a:spcPts val="0"/>
              </a:spcBef>
              <a:spcAft>
                <a:spcPts val="0"/>
              </a:spcAft>
              <a:buFont typeface="Arial" pitchFamily="34" charset="0"/>
              <a:buChar char="•"/>
              <a:defRPr/>
            </a:pPr>
            <a:r>
              <a:rPr lang="en-IN" sz="2000" b="1" dirty="0">
                <a:solidFill>
                  <a:prstClr val="black"/>
                </a:solidFill>
                <a:latin typeface="+mn-lt"/>
                <a:cs typeface="+mn-cs"/>
              </a:rPr>
              <a:t>Patent Expired </a:t>
            </a:r>
          </a:p>
          <a:p>
            <a:pPr fontAlgn="auto">
              <a:spcBef>
                <a:spcPts val="0"/>
              </a:spcBef>
              <a:spcAft>
                <a:spcPts val="0"/>
              </a:spcAft>
              <a:defRPr/>
            </a:pPr>
            <a:endParaRPr lang="en-IN" sz="2000" b="1" dirty="0">
              <a:solidFill>
                <a:prstClr val="black"/>
              </a:solidFill>
              <a:latin typeface="+mn-lt"/>
              <a:cs typeface="+mn-cs"/>
            </a:endParaRPr>
          </a:p>
          <a:p>
            <a:pPr marL="342900" indent="-342900" fontAlgn="auto">
              <a:spcBef>
                <a:spcPts val="0"/>
              </a:spcBef>
              <a:spcAft>
                <a:spcPts val="0"/>
              </a:spcAft>
              <a:buFont typeface="Arial" pitchFamily="34" charset="0"/>
              <a:buChar char="•"/>
              <a:defRPr/>
            </a:pPr>
            <a:r>
              <a:rPr lang="en-IN" sz="2000" b="1" dirty="0">
                <a:solidFill>
                  <a:srgbClr val="C00000"/>
                </a:solidFill>
                <a:latin typeface="+mn-lt"/>
                <a:cs typeface="+mn-cs"/>
              </a:rPr>
              <a:t>Bayer continued to reap benefit from sales through established trademark Aspirin </a:t>
            </a:r>
          </a:p>
          <a:p>
            <a:pPr marL="342900" indent="-342900" fontAlgn="auto">
              <a:spcBef>
                <a:spcPts val="0"/>
              </a:spcBef>
              <a:spcAft>
                <a:spcPts val="0"/>
              </a:spcAft>
              <a:buFont typeface="Arial" pitchFamily="34" charset="0"/>
              <a:buChar char="•"/>
              <a:defRPr/>
            </a:pPr>
            <a:endParaRPr lang="en-IN" sz="2000" b="1" dirty="0">
              <a:solidFill>
                <a:prstClr val="black"/>
              </a:solidFill>
              <a:latin typeface="+mn-lt"/>
              <a:cs typeface="+mn-cs"/>
            </a:endParaRPr>
          </a:p>
        </p:txBody>
      </p:sp>
      <p:sp>
        <p:nvSpPr>
          <p:cNvPr id="133126" name="Footer Placeholder 1"/>
          <p:cNvSpPr>
            <a:spLocks noGrp="1"/>
          </p:cNvSpPr>
          <p:nvPr>
            <p:ph type="ftr" sz="quarter" idx="11"/>
          </p:nvPr>
        </p:nvSpPr>
        <p:spPr bwMode="auto">
          <a:xfrm>
            <a:off x="-609600" y="64928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3127"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D7F6A6C-25B2-490A-98C5-0D321DF73688}" type="slidenum">
              <a:rPr lang="en-IN">
                <a:solidFill>
                  <a:srgbClr val="898989"/>
                </a:solidFill>
              </a:rPr>
              <a:pPr fontAlgn="base">
                <a:spcBef>
                  <a:spcPct val="0"/>
                </a:spcBef>
                <a:spcAft>
                  <a:spcPct val="0"/>
                </a:spcAft>
              </a:pPr>
              <a:t>96</a:t>
            </a:fld>
            <a:endParaRPr lang="en-IN">
              <a:solidFill>
                <a:srgbClr val="898989"/>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153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4148" name="TextBox 4"/>
          <p:cNvSpPr txBox="1">
            <a:spLocks noChangeArrowheads="1"/>
          </p:cNvSpPr>
          <p:nvPr/>
        </p:nvSpPr>
        <p:spPr bwMode="auto">
          <a:xfrm>
            <a:off x="533400" y="998538"/>
            <a:ext cx="533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sz="2400" b="1">
              <a:solidFill>
                <a:srgbClr val="000000"/>
              </a:solidFill>
            </a:endParaRPr>
          </a:p>
          <a:p>
            <a:pPr algn="ctr"/>
            <a:endParaRPr lang="en-IN" b="1">
              <a:solidFill>
                <a:srgbClr val="000000"/>
              </a:solidFill>
            </a:endParaRPr>
          </a:p>
        </p:txBody>
      </p:sp>
      <p:sp>
        <p:nvSpPr>
          <p:cNvPr id="134149" name="TextBox 5"/>
          <p:cNvSpPr txBox="1">
            <a:spLocks noChangeArrowheads="1"/>
          </p:cNvSpPr>
          <p:nvPr/>
        </p:nvSpPr>
        <p:spPr bwMode="auto">
          <a:xfrm>
            <a:off x="1219200" y="19050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34150" name="TextBox 6"/>
          <p:cNvSpPr txBox="1">
            <a:spLocks noChangeArrowheads="1"/>
          </p:cNvSpPr>
          <p:nvPr/>
        </p:nvSpPr>
        <p:spPr bwMode="auto">
          <a:xfrm>
            <a:off x="1524000" y="28956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34151" name="TextBox 7"/>
          <p:cNvSpPr txBox="1">
            <a:spLocks noChangeArrowheads="1"/>
          </p:cNvSpPr>
          <p:nvPr/>
        </p:nvSpPr>
        <p:spPr bwMode="auto">
          <a:xfrm>
            <a:off x="1524000" y="388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34152" name="TextBox 10"/>
          <p:cNvSpPr txBox="1">
            <a:spLocks noChangeArrowheads="1"/>
          </p:cNvSpPr>
          <p:nvPr/>
        </p:nvSpPr>
        <p:spPr bwMode="auto">
          <a:xfrm>
            <a:off x="1143000" y="48768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34153" name="TextBox 8"/>
          <p:cNvSpPr txBox="1">
            <a:spLocks noChangeArrowheads="1"/>
          </p:cNvSpPr>
          <p:nvPr/>
        </p:nvSpPr>
        <p:spPr bwMode="auto">
          <a:xfrm>
            <a:off x="609600" y="58674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34154" name="Footer Placeholder 3"/>
          <p:cNvSpPr>
            <a:spLocks noGrp="1"/>
          </p:cNvSpPr>
          <p:nvPr>
            <p:ph type="ftr" sz="quarter" idx="11"/>
          </p:nvPr>
        </p:nvSpPr>
        <p:spPr bwMode="auto">
          <a:xfrm>
            <a:off x="-533400" y="656907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4155"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C1F5C50-9BAB-4B84-BE86-7D6B17CEA6D7}" type="slidenum">
              <a:rPr lang="en-IN">
                <a:solidFill>
                  <a:srgbClr val="898989"/>
                </a:solidFill>
              </a:rPr>
              <a:pPr fontAlgn="base">
                <a:spcBef>
                  <a:spcPct val="0"/>
                </a:spcBef>
                <a:spcAft>
                  <a:spcPct val="0"/>
                </a:spcAft>
              </a:pPr>
              <a:t>97</a:t>
            </a:fld>
            <a:endParaRPr lang="en-IN">
              <a:solidFill>
                <a:srgbClr val="898989"/>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6988"/>
            <a:ext cx="9144000" cy="863601"/>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
            </a:r>
            <a:br>
              <a:rPr lang="en-US" sz="3600" b="1" dirty="0">
                <a:solidFill>
                  <a:schemeClr val="bg1"/>
                </a:solidFill>
              </a:rPr>
            </a:br>
            <a:r>
              <a:rPr lang="en-US" sz="3600" b="1" dirty="0">
                <a:solidFill>
                  <a:schemeClr val="bg1"/>
                </a:solidFill>
              </a:rPr>
              <a:t>Ensuring Confidentiality during Vendor Engagements</a:t>
            </a:r>
            <a:br>
              <a:rPr lang="en-US" sz="3600" b="1" dirty="0">
                <a:solidFill>
                  <a:schemeClr val="bg1"/>
                </a:solidFill>
              </a:rPr>
            </a:br>
            <a:endParaRPr lang="en-GB" sz="3600" b="1" dirty="0">
              <a:solidFill>
                <a:schemeClr val="bg1"/>
              </a:solidFill>
            </a:endParaRPr>
          </a:p>
        </p:txBody>
      </p:sp>
      <p:sp>
        <p:nvSpPr>
          <p:cNvPr id="6" name="Quad Arrow Callout 5"/>
          <p:cNvSpPr/>
          <p:nvPr/>
        </p:nvSpPr>
        <p:spPr>
          <a:xfrm>
            <a:off x="3113088" y="2144713"/>
            <a:ext cx="2819400" cy="2438400"/>
          </a:xfrm>
          <a:prstGeom prst="quadArrowCallou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en-GB" b="1" dirty="0">
                <a:solidFill>
                  <a:prstClr val="black"/>
                </a:solidFill>
              </a:rPr>
              <a:t>BCIL </a:t>
            </a:r>
          </a:p>
        </p:txBody>
      </p:sp>
      <p:sp>
        <p:nvSpPr>
          <p:cNvPr id="7" name="Rounded Rectangle 6"/>
          <p:cNvSpPr/>
          <p:nvPr/>
        </p:nvSpPr>
        <p:spPr>
          <a:xfrm>
            <a:off x="6008688" y="2862263"/>
            <a:ext cx="2667000" cy="10668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GB" sz="1600" u="sng" dirty="0">
                <a:solidFill>
                  <a:prstClr val="black"/>
                </a:solidFill>
                <a:latin typeface="Cambria" pitchFamily="18" charset="0"/>
                <a:ea typeface="Tahoma" pitchFamily="34" charset="0"/>
                <a:cs typeface="Tahoma" pitchFamily="34" charset="0"/>
              </a:rPr>
              <a:t>UL Group, Bangalore </a:t>
            </a:r>
          </a:p>
          <a:p>
            <a:pPr algn="ctr" fontAlgn="auto">
              <a:spcBef>
                <a:spcPts val="0"/>
              </a:spcBef>
              <a:spcAft>
                <a:spcPts val="0"/>
              </a:spcAft>
              <a:defRPr/>
            </a:pPr>
            <a:endParaRPr lang="en-GB" sz="1600" dirty="0">
              <a:solidFill>
                <a:prstClr val="black"/>
              </a:solidFill>
              <a:latin typeface="Cambria" pitchFamily="18" charset="0"/>
              <a:ea typeface="Tahoma" pitchFamily="34" charset="0"/>
              <a:cs typeface="Tahoma" pitchFamily="34" charset="0"/>
            </a:endParaRPr>
          </a:p>
          <a:p>
            <a:pPr algn="ctr" fontAlgn="auto">
              <a:spcBef>
                <a:spcPts val="0"/>
              </a:spcBef>
              <a:spcAft>
                <a:spcPts val="0"/>
              </a:spcAft>
              <a:defRPr/>
            </a:pPr>
            <a:r>
              <a:rPr lang="en-GB" sz="1600" dirty="0">
                <a:solidFill>
                  <a:prstClr val="black"/>
                </a:solidFill>
                <a:latin typeface="Cambria" pitchFamily="18" charset="0"/>
                <a:ea typeface="Tahoma" pitchFamily="34" charset="0"/>
                <a:cs typeface="Tahoma" pitchFamily="34" charset="0"/>
              </a:rPr>
              <a:t>Regulatory Consultancy </a:t>
            </a:r>
          </a:p>
        </p:txBody>
      </p:sp>
      <p:sp>
        <p:nvSpPr>
          <p:cNvPr id="8" name="Rounded Rectangle 7"/>
          <p:cNvSpPr/>
          <p:nvPr/>
        </p:nvSpPr>
        <p:spPr>
          <a:xfrm>
            <a:off x="468313" y="2862263"/>
            <a:ext cx="2590800" cy="10668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GB" sz="1600" dirty="0">
              <a:solidFill>
                <a:prstClr val="black"/>
              </a:solidFill>
              <a:latin typeface="Cambria" pitchFamily="18" charset="0"/>
              <a:ea typeface="Tahoma" pitchFamily="34" charset="0"/>
              <a:cs typeface="Tahoma" pitchFamily="34" charset="0"/>
            </a:endParaRPr>
          </a:p>
          <a:p>
            <a:pPr algn="ctr" fontAlgn="auto">
              <a:spcBef>
                <a:spcPts val="0"/>
              </a:spcBef>
              <a:spcAft>
                <a:spcPts val="0"/>
              </a:spcAft>
              <a:defRPr/>
            </a:pPr>
            <a:r>
              <a:rPr lang="en-GB" sz="1600" u="sng" dirty="0" err="1">
                <a:solidFill>
                  <a:prstClr val="black"/>
                </a:solidFill>
                <a:latin typeface="Cambria" pitchFamily="18" charset="0"/>
                <a:ea typeface="Tahoma" pitchFamily="34" charset="0"/>
                <a:cs typeface="Tahoma" pitchFamily="34" charset="0"/>
              </a:rPr>
              <a:t>Uttejana</a:t>
            </a:r>
            <a:r>
              <a:rPr lang="en-GB" sz="1600" u="sng" dirty="0">
                <a:solidFill>
                  <a:prstClr val="black"/>
                </a:solidFill>
                <a:latin typeface="Cambria" pitchFamily="18" charset="0"/>
                <a:ea typeface="Tahoma" pitchFamily="34" charset="0"/>
                <a:cs typeface="Tahoma" pitchFamily="34" charset="0"/>
              </a:rPr>
              <a:t> </a:t>
            </a:r>
            <a:r>
              <a:rPr lang="en-GB" sz="1600" u="sng" dirty="0" err="1">
                <a:solidFill>
                  <a:prstClr val="black"/>
                </a:solidFill>
                <a:latin typeface="Cambria" pitchFamily="18" charset="0"/>
                <a:ea typeface="Tahoma" pitchFamily="34" charset="0"/>
                <a:cs typeface="Tahoma" pitchFamily="34" charset="0"/>
              </a:rPr>
              <a:t>Pvt.</a:t>
            </a:r>
            <a:r>
              <a:rPr lang="en-GB" sz="1600" u="sng" dirty="0">
                <a:solidFill>
                  <a:prstClr val="black"/>
                </a:solidFill>
                <a:latin typeface="Cambria" pitchFamily="18" charset="0"/>
                <a:ea typeface="Tahoma" pitchFamily="34" charset="0"/>
                <a:cs typeface="Tahoma" pitchFamily="34" charset="0"/>
              </a:rPr>
              <a:t> Ltd, Bangalore </a:t>
            </a:r>
          </a:p>
          <a:p>
            <a:pPr algn="ctr" fontAlgn="auto">
              <a:spcBef>
                <a:spcPts val="0"/>
              </a:spcBef>
              <a:spcAft>
                <a:spcPts val="0"/>
              </a:spcAft>
              <a:defRPr/>
            </a:pPr>
            <a:endParaRPr lang="en-GB" sz="200" dirty="0">
              <a:solidFill>
                <a:prstClr val="black"/>
              </a:solidFill>
              <a:latin typeface="Cambria" pitchFamily="18" charset="0"/>
              <a:ea typeface="Tahoma" pitchFamily="34" charset="0"/>
              <a:cs typeface="Tahoma" pitchFamily="34" charset="0"/>
            </a:endParaRPr>
          </a:p>
          <a:p>
            <a:pPr algn="ctr" fontAlgn="auto">
              <a:spcBef>
                <a:spcPts val="0"/>
              </a:spcBef>
              <a:spcAft>
                <a:spcPts val="0"/>
              </a:spcAft>
              <a:defRPr/>
            </a:pPr>
            <a:r>
              <a:rPr lang="en-GB" sz="1600" dirty="0">
                <a:solidFill>
                  <a:prstClr val="black"/>
                </a:solidFill>
                <a:latin typeface="Cambria" pitchFamily="18" charset="0"/>
                <a:ea typeface="Tahoma" pitchFamily="34" charset="0"/>
                <a:cs typeface="Tahoma" pitchFamily="34" charset="0"/>
              </a:rPr>
              <a:t>Engineering design/testing </a:t>
            </a:r>
          </a:p>
          <a:p>
            <a:pPr algn="ctr" fontAlgn="auto">
              <a:spcBef>
                <a:spcPts val="0"/>
              </a:spcBef>
              <a:spcAft>
                <a:spcPts val="0"/>
              </a:spcAft>
              <a:defRPr/>
            </a:pPr>
            <a:endParaRPr lang="en-GB" sz="1600" dirty="0">
              <a:solidFill>
                <a:prstClr val="black"/>
              </a:solidFill>
              <a:latin typeface="Cambria" pitchFamily="18" charset="0"/>
              <a:ea typeface="Tahoma" pitchFamily="34" charset="0"/>
              <a:cs typeface="Tahoma" pitchFamily="34" charset="0"/>
            </a:endParaRPr>
          </a:p>
        </p:txBody>
      </p:sp>
      <p:sp>
        <p:nvSpPr>
          <p:cNvPr id="9" name="Rounded Rectangle 8"/>
          <p:cNvSpPr/>
          <p:nvPr/>
        </p:nvSpPr>
        <p:spPr>
          <a:xfrm>
            <a:off x="3348038" y="838200"/>
            <a:ext cx="2362200" cy="1219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GB" sz="1600" dirty="0">
                <a:solidFill>
                  <a:prstClr val="black"/>
                </a:solidFill>
                <a:latin typeface="Cambria" pitchFamily="18" charset="0"/>
                <a:ea typeface="Tahoma" pitchFamily="34" charset="0"/>
                <a:cs typeface="Tahoma" pitchFamily="34" charset="0"/>
              </a:rPr>
              <a:t>Lunar Group, USA </a:t>
            </a:r>
          </a:p>
          <a:p>
            <a:pPr algn="ctr" fontAlgn="auto">
              <a:spcBef>
                <a:spcPts val="0"/>
              </a:spcBef>
              <a:spcAft>
                <a:spcPts val="0"/>
              </a:spcAft>
              <a:defRPr/>
            </a:pPr>
            <a:endParaRPr lang="en-GB" sz="1600" dirty="0">
              <a:solidFill>
                <a:prstClr val="black"/>
              </a:solidFill>
              <a:latin typeface="Cambria" pitchFamily="18" charset="0"/>
              <a:ea typeface="Tahoma" pitchFamily="34" charset="0"/>
              <a:cs typeface="Tahoma" pitchFamily="34" charset="0"/>
            </a:endParaRPr>
          </a:p>
          <a:p>
            <a:pPr algn="ctr" fontAlgn="auto">
              <a:spcBef>
                <a:spcPts val="0"/>
              </a:spcBef>
              <a:spcAft>
                <a:spcPts val="0"/>
              </a:spcAft>
              <a:defRPr/>
            </a:pPr>
            <a:r>
              <a:rPr lang="en-GB" sz="1600" dirty="0">
                <a:solidFill>
                  <a:prstClr val="black"/>
                </a:solidFill>
                <a:latin typeface="Cambria" pitchFamily="18" charset="0"/>
                <a:ea typeface="Tahoma" pitchFamily="34" charset="0"/>
                <a:cs typeface="Tahoma" pitchFamily="34" charset="0"/>
              </a:rPr>
              <a:t>Industrial Design Firm  </a:t>
            </a:r>
          </a:p>
        </p:txBody>
      </p:sp>
      <p:sp>
        <p:nvSpPr>
          <p:cNvPr id="2" name="TextBox 1"/>
          <p:cNvSpPr txBox="1"/>
          <p:nvPr/>
        </p:nvSpPr>
        <p:spPr>
          <a:xfrm>
            <a:off x="468313" y="4659313"/>
            <a:ext cx="8424862" cy="1631950"/>
          </a:xfrm>
          <a:prstGeom prst="rect">
            <a:avLst/>
          </a:prstGeom>
          <a:noFill/>
        </p:spPr>
        <p:txBody>
          <a:bodyPr>
            <a:spAutoFit/>
          </a:bodyPr>
          <a:lstStyle/>
          <a:p>
            <a:pPr fontAlgn="auto">
              <a:spcBef>
                <a:spcPts val="0"/>
              </a:spcBef>
              <a:spcAft>
                <a:spcPts val="0"/>
              </a:spcAft>
              <a:defRPr/>
            </a:pPr>
            <a:r>
              <a:rPr lang="en-IN" sz="2000" b="1" dirty="0">
                <a:solidFill>
                  <a:srgbClr val="4F81BD"/>
                </a:solidFill>
                <a:latin typeface="+mn-lt"/>
                <a:cs typeface="+mn-cs"/>
              </a:rPr>
              <a:t>Agreements for contractual engagement drafted to ensure maintenance of:</a:t>
            </a:r>
          </a:p>
          <a:p>
            <a:pPr marL="342900" indent="-342900" fontAlgn="auto">
              <a:spcBef>
                <a:spcPts val="0"/>
              </a:spcBef>
              <a:spcAft>
                <a:spcPts val="0"/>
              </a:spcAft>
              <a:buFont typeface="Wingdings" pitchFamily="2" charset="2"/>
              <a:buChar char="v"/>
              <a:defRPr/>
            </a:pPr>
            <a:r>
              <a:rPr lang="en-IN" sz="2000" dirty="0">
                <a:solidFill>
                  <a:prstClr val="black"/>
                </a:solidFill>
                <a:latin typeface="+mn-lt"/>
                <a:cs typeface="+mn-cs"/>
              </a:rPr>
              <a:t>IP Ownership </a:t>
            </a:r>
          </a:p>
          <a:p>
            <a:pPr marL="342900" indent="-342900" fontAlgn="auto">
              <a:spcBef>
                <a:spcPts val="0"/>
              </a:spcBef>
              <a:spcAft>
                <a:spcPts val="0"/>
              </a:spcAft>
              <a:buFont typeface="Wingdings" pitchFamily="2" charset="2"/>
              <a:buChar char="v"/>
              <a:defRPr/>
            </a:pPr>
            <a:r>
              <a:rPr lang="en-IN" sz="2000" dirty="0" err="1">
                <a:solidFill>
                  <a:prstClr val="black"/>
                </a:solidFill>
                <a:latin typeface="+mn-lt"/>
                <a:cs typeface="+mn-cs"/>
              </a:rPr>
              <a:t>Inventorship</a:t>
            </a:r>
            <a:r>
              <a:rPr lang="en-IN" sz="2000" dirty="0">
                <a:solidFill>
                  <a:prstClr val="black"/>
                </a:solidFill>
                <a:latin typeface="+mn-lt"/>
                <a:cs typeface="+mn-cs"/>
              </a:rPr>
              <a:t> </a:t>
            </a:r>
          </a:p>
          <a:p>
            <a:pPr marL="342900" indent="-342900" fontAlgn="auto">
              <a:spcBef>
                <a:spcPts val="0"/>
              </a:spcBef>
              <a:spcAft>
                <a:spcPts val="0"/>
              </a:spcAft>
              <a:buFont typeface="Wingdings" pitchFamily="2" charset="2"/>
              <a:buChar char="v"/>
              <a:defRPr/>
            </a:pPr>
            <a:r>
              <a:rPr lang="en-IN" sz="2000" dirty="0">
                <a:solidFill>
                  <a:prstClr val="black"/>
                </a:solidFill>
                <a:latin typeface="+mn-lt"/>
                <a:cs typeface="+mn-cs"/>
              </a:rPr>
              <a:t>Confidentiality </a:t>
            </a:r>
          </a:p>
          <a:p>
            <a:pPr marL="342900" indent="-342900" fontAlgn="auto">
              <a:spcBef>
                <a:spcPts val="0"/>
              </a:spcBef>
              <a:spcAft>
                <a:spcPts val="0"/>
              </a:spcAft>
              <a:buFont typeface="Wingdings" pitchFamily="2" charset="2"/>
              <a:buChar char="v"/>
              <a:defRPr/>
            </a:pPr>
            <a:r>
              <a:rPr lang="en-IN" sz="2000" dirty="0">
                <a:solidFill>
                  <a:prstClr val="black"/>
                </a:solidFill>
                <a:latin typeface="+mn-lt"/>
                <a:cs typeface="+mn-cs"/>
              </a:rPr>
              <a:t>Prevention of reverse engineering </a:t>
            </a:r>
          </a:p>
        </p:txBody>
      </p:sp>
      <p:sp>
        <p:nvSpPr>
          <p:cNvPr id="135176" name="Footer Placeholder 2"/>
          <p:cNvSpPr>
            <a:spLocks noGrp="1"/>
          </p:cNvSpPr>
          <p:nvPr>
            <p:ph type="ftr" sz="quarter" idx="11"/>
          </p:nvPr>
        </p:nvSpPr>
        <p:spPr bwMode="auto">
          <a:xfrm>
            <a:off x="-381000" y="6529388"/>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5177"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F97D47-31AE-40C5-9B52-8001F3DC34DD}" type="slidenum">
              <a:rPr lang="en-IN">
                <a:solidFill>
                  <a:srgbClr val="898989"/>
                </a:solidFill>
              </a:rPr>
              <a:pPr fontAlgn="base">
                <a:spcBef>
                  <a:spcPct val="0"/>
                </a:spcBef>
                <a:spcAft>
                  <a:spcPct val="0"/>
                </a:spcAft>
              </a:pPr>
              <a:t>98</a:t>
            </a:fld>
            <a:endParaRPr lang="en-IN">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rtlCol="0">
            <a:normAutofit fontScale="90000"/>
          </a:bodyPr>
          <a:lstStyle/>
          <a:p>
            <a:pPr fontAlgn="auto">
              <a:spcAft>
                <a:spcPts val="0"/>
              </a:spcAft>
              <a:defRPr/>
            </a:pPr>
            <a:r>
              <a:rPr lang="en-US" sz="3600" b="1" dirty="0">
                <a:solidFill>
                  <a:schemeClr val="bg1"/>
                </a:solidFill>
              </a:rPr>
              <a:t>Case Studies </a:t>
            </a:r>
          </a:p>
        </p:txBody>
      </p:sp>
      <p:graphicFrame>
        <p:nvGraphicFramePr>
          <p:cNvPr id="3" name="Diagram 2"/>
          <p:cNvGraphicFramePr/>
          <p:nvPr/>
        </p:nvGraphicFramePr>
        <p:xfrm>
          <a:off x="381000" y="533400"/>
          <a:ext cx="81534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6196" name="TextBox 4"/>
          <p:cNvSpPr txBox="1">
            <a:spLocks noChangeArrowheads="1"/>
          </p:cNvSpPr>
          <p:nvPr/>
        </p:nvSpPr>
        <p:spPr bwMode="auto">
          <a:xfrm>
            <a:off x="533400" y="998538"/>
            <a:ext cx="533400"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IN" sz="2000" b="1">
                <a:solidFill>
                  <a:srgbClr val="000000"/>
                </a:solidFill>
              </a:rPr>
              <a:t>1</a:t>
            </a:r>
            <a:endParaRPr lang="en-IN" sz="2400" b="1">
              <a:solidFill>
                <a:srgbClr val="000000"/>
              </a:solidFill>
            </a:endParaRPr>
          </a:p>
          <a:p>
            <a:pPr algn="ctr"/>
            <a:endParaRPr lang="en-IN" b="1">
              <a:solidFill>
                <a:srgbClr val="000000"/>
              </a:solidFill>
            </a:endParaRPr>
          </a:p>
        </p:txBody>
      </p:sp>
      <p:sp>
        <p:nvSpPr>
          <p:cNvPr id="136197" name="TextBox 5"/>
          <p:cNvSpPr txBox="1">
            <a:spLocks noChangeArrowheads="1"/>
          </p:cNvSpPr>
          <p:nvPr/>
        </p:nvSpPr>
        <p:spPr bwMode="auto">
          <a:xfrm>
            <a:off x="1219200" y="1905000"/>
            <a:ext cx="45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2</a:t>
            </a:r>
            <a:endParaRPr lang="en-IN" sz="2000" b="1">
              <a:solidFill>
                <a:srgbClr val="000000"/>
              </a:solidFill>
            </a:endParaRPr>
          </a:p>
        </p:txBody>
      </p:sp>
      <p:sp>
        <p:nvSpPr>
          <p:cNvPr id="136198" name="TextBox 6"/>
          <p:cNvSpPr txBox="1">
            <a:spLocks noChangeArrowheads="1"/>
          </p:cNvSpPr>
          <p:nvPr/>
        </p:nvSpPr>
        <p:spPr bwMode="auto">
          <a:xfrm>
            <a:off x="1524000" y="28956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3</a:t>
            </a:r>
          </a:p>
        </p:txBody>
      </p:sp>
      <p:sp>
        <p:nvSpPr>
          <p:cNvPr id="136199" name="TextBox 7"/>
          <p:cNvSpPr txBox="1">
            <a:spLocks noChangeArrowheads="1"/>
          </p:cNvSpPr>
          <p:nvPr/>
        </p:nvSpPr>
        <p:spPr bwMode="auto">
          <a:xfrm>
            <a:off x="1524000" y="3886200"/>
            <a:ext cx="533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4</a:t>
            </a:r>
          </a:p>
        </p:txBody>
      </p:sp>
      <p:sp>
        <p:nvSpPr>
          <p:cNvPr id="136200" name="TextBox 10"/>
          <p:cNvSpPr txBox="1">
            <a:spLocks noChangeArrowheads="1"/>
          </p:cNvSpPr>
          <p:nvPr/>
        </p:nvSpPr>
        <p:spPr bwMode="auto">
          <a:xfrm>
            <a:off x="1143000" y="48768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5</a:t>
            </a:r>
            <a:endParaRPr lang="en-IN" sz="2000" b="1">
              <a:solidFill>
                <a:srgbClr val="000000"/>
              </a:solidFill>
            </a:endParaRPr>
          </a:p>
        </p:txBody>
      </p:sp>
      <p:sp>
        <p:nvSpPr>
          <p:cNvPr id="136201" name="TextBox 8"/>
          <p:cNvSpPr txBox="1">
            <a:spLocks noChangeArrowheads="1"/>
          </p:cNvSpPr>
          <p:nvPr/>
        </p:nvSpPr>
        <p:spPr bwMode="auto">
          <a:xfrm>
            <a:off x="609600" y="58674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IN" sz="2400" b="1">
                <a:solidFill>
                  <a:srgbClr val="000000"/>
                </a:solidFill>
              </a:rPr>
              <a:t>  6</a:t>
            </a:r>
            <a:endParaRPr lang="en-IN" sz="2000" b="1">
              <a:solidFill>
                <a:srgbClr val="000000"/>
              </a:solidFill>
            </a:endParaRPr>
          </a:p>
        </p:txBody>
      </p:sp>
      <p:sp>
        <p:nvSpPr>
          <p:cNvPr id="136202" name="Footer Placeholder 3"/>
          <p:cNvSpPr>
            <a:spLocks noGrp="1"/>
          </p:cNvSpPr>
          <p:nvPr>
            <p:ph type="ftr" sz="quarter" idx="11"/>
          </p:nvPr>
        </p:nvSpPr>
        <p:spPr bwMode="auto">
          <a:xfrm>
            <a:off x="-381000" y="6521450"/>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IN" smtClean="0">
                <a:solidFill>
                  <a:srgbClr val="898989"/>
                </a:solidFill>
              </a:rPr>
              <a:t> © Tarun,2018 </a:t>
            </a:r>
          </a:p>
        </p:txBody>
      </p:sp>
      <p:sp>
        <p:nvSpPr>
          <p:cNvPr id="136203" name="Slide Number Placeholder 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A358D9B-80B4-4297-A74D-4C0E9FA0B9AF}" type="slidenum">
              <a:rPr lang="en-IN">
                <a:solidFill>
                  <a:srgbClr val="898989"/>
                </a:solidFill>
              </a:rPr>
              <a:pPr fontAlgn="base">
                <a:spcBef>
                  <a:spcPct val="0"/>
                </a:spcBef>
                <a:spcAft>
                  <a:spcPct val="0"/>
                </a:spcAft>
              </a:pPr>
              <a:t>99</a:t>
            </a:fld>
            <a:endParaRPr lang="en-IN">
              <a:solidFill>
                <a:srgbClr val="898989"/>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BPICTUREIDS" val="10527,400,600"/>
  <p:tag name="VBLAYOUTID" val="106111"/>
  <p:tag name="VBANIMATE" val="1"/>
</p:tagLst>
</file>

<file path=ppt/tags/tag10.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1.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2.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3.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4.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5.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6.xml><?xml version="1.0" encoding="utf-8"?>
<p:tagLst xmlns:a="http://schemas.openxmlformats.org/drawingml/2006/main" xmlns:r="http://schemas.openxmlformats.org/officeDocument/2006/relationships" xmlns:p="http://schemas.openxmlformats.org/presentationml/2006/main">
  <p:tag name="VBPICTUREIDS" val="10527,400,600"/>
  <p:tag name="VBLAYOUTID" val="106111"/>
  <p:tag name="VBANIMATE" val="1"/>
</p:tagLst>
</file>

<file path=ppt/tags/tag17.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8.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19.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0.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1.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2.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3.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24.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3.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4.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5.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6.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7.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8.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ags/tag9.xml><?xml version="1.0" encoding="utf-8"?>
<p:tagLst xmlns:a="http://schemas.openxmlformats.org/drawingml/2006/main" xmlns:r="http://schemas.openxmlformats.org/officeDocument/2006/relationships" xmlns:p="http://schemas.openxmlformats.org/presentationml/2006/main">
  <p:tag name="VBLAYOUTID" val="0"/>
  <p:tag name="VBANIMATE"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8236</TotalTime>
  <Words>7721</Words>
  <Application>Microsoft Office PowerPoint</Application>
  <PresentationFormat>On-screen Show (4:3)</PresentationFormat>
  <Paragraphs>1202</Paragraphs>
  <Slides>110</Slides>
  <Notes>62</Notes>
  <HiddenSlides>0</HiddenSlides>
  <MMClips>0</MMClips>
  <ScaleCrop>false</ScaleCrop>
  <HeadingPairs>
    <vt:vector size="4" baseType="variant">
      <vt:variant>
        <vt:lpstr>Theme</vt:lpstr>
      </vt:variant>
      <vt:variant>
        <vt:i4>3</vt:i4>
      </vt:variant>
      <vt:variant>
        <vt:lpstr>Slide Titles</vt:lpstr>
      </vt:variant>
      <vt:variant>
        <vt:i4>110</vt:i4>
      </vt:variant>
    </vt:vector>
  </HeadingPairs>
  <TitlesOfParts>
    <vt:vector size="113" baseType="lpstr">
      <vt:lpstr>Office Theme</vt:lpstr>
      <vt:lpstr>Module</vt:lpstr>
      <vt:lpstr>1_Office Theme</vt:lpstr>
      <vt:lpstr>Slide 1</vt:lpstr>
      <vt:lpstr>INTELLECTUAL PROPERTY</vt:lpstr>
      <vt:lpstr>Slide 3</vt:lpstr>
      <vt:lpstr>Slide 4</vt:lpstr>
      <vt:lpstr>Slide 5</vt:lpstr>
      <vt:lpstr>‘Trade Mark’ – Definition under the Trade Marks Act 1999</vt:lpstr>
      <vt:lpstr>Notice of Registration</vt:lpstr>
      <vt:lpstr>Purpose &amp; functions of a Trademark </vt:lpstr>
      <vt:lpstr>Selecting a Mark</vt:lpstr>
      <vt:lpstr>Slide 10</vt:lpstr>
      <vt:lpstr>Product Mark</vt:lpstr>
      <vt:lpstr>Service Mark</vt:lpstr>
      <vt:lpstr>Collective Mark</vt:lpstr>
      <vt:lpstr>Certification marks</vt:lpstr>
      <vt:lpstr>Shape Marks</vt:lpstr>
      <vt:lpstr>Pattern Mark</vt:lpstr>
      <vt:lpstr>Sound Mark</vt:lpstr>
      <vt:lpstr>Loss of Rights</vt:lpstr>
      <vt:lpstr>Benefits of Registration of a trademark</vt:lpstr>
      <vt:lpstr>Steps for registration of trademark in India</vt:lpstr>
      <vt:lpstr>Selecting a good Trademark </vt:lpstr>
      <vt:lpstr>Appropriate form and fee</vt:lpstr>
      <vt:lpstr>Steps involved in registration process</vt:lpstr>
      <vt:lpstr>Steps involved in registration process</vt:lpstr>
      <vt:lpstr>Slide 25</vt:lpstr>
      <vt:lpstr>Slide 26</vt:lpstr>
      <vt:lpstr>Slide 27</vt:lpstr>
      <vt:lpstr>Got an Inventive Idea?</vt:lpstr>
      <vt:lpstr>Patent</vt:lpstr>
      <vt:lpstr>A punkah pulling machine (February 28, 1856)</vt:lpstr>
      <vt:lpstr>Slide 31</vt:lpstr>
      <vt:lpstr>Patentability Criteria</vt:lpstr>
      <vt:lpstr>Novelty</vt:lpstr>
      <vt:lpstr>Novelty Search</vt:lpstr>
      <vt:lpstr>What are Anticipations</vt:lpstr>
      <vt:lpstr>Anticipation criteria to determine novelty</vt:lpstr>
      <vt:lpstr>Doctrine of anticipation to determine novelty</vt:lpstr>
      <vt:lpstr>The Non-obviousness Requirement</vt:lpstr>
      <vt:lpstr>The Non-obviousness Requirement</vt:lpstr>
      <vt:lpstr>The Non-obviousness Requirement</vt:lpstr>
      <vt:lpstr>Some more rules to determine obviousness</vt:lpstr>
      <vt:lpstr>Determining what would have been obvious to a person of ordinary skill in the art</vt:lpstr>
      <vt:lpstr>Subject Matter</vt:lpstr>
      <vt:lpstr>Brief glace on different types of searches</vt:lpstr>
      <vt:lpstr>Application for patents</vt:lpstr>
      <vt:lpstr>Types of Applications</vt:lpstr>
      <vt:lpstr>Documents required for filing of A Patent Application</vt:lpstr>
      <vt:lpstr>Contents of Specification </vt:lpstr>
      <vt:lpstr>Types of Application</vt:lpstr>
      <vt:lpstr>Types of Application</vt:lpstr>
      <vt:lpstr>Types of Application</vt:lpstr>
      <vt:lpstr>Types of Application</vt:lpstr>
      <vt:lpstr>Stages from filing to grant of a patent </vt:lpstr>
      <vt:lpstr>STAGES - FILING TO  GRANT OF PATENT</vt:lpstr>
      <vt:lpstr>Publication and Examination</vt:lpstr>
      <vt:lpstr>Publication and Examination</vt:lpstr>
      <vt:lpstr>Publication and Examination</vt:lpstr>
      <vt:lpstr>A PROCEDURE FROM FILING TO  GRANT OF PATENT (Cont.)</vt:lpstr>
      <vt:lpstr>Slide 59</vt:lpstr>
      <vt:lpstr>DUTIES OF PATENTEE</vt:lpstr>
      <vt:lpstr>Slide 61</vt:lpstr>
      <vt:lpstr>Slide 62</vt:lpstr>
      <vt:lpstr>Trade-Related Aspects of Intellectual Property Rights(TRIPS) in the World Trade Organization Compliance</vt:lpstr>
      <vt:lpstr>Slide 64</vt:lpstr>
      <vt:lpstr>INTRODUCTION TO COPYRIGHT IN INDIA</vt:lpstr>
      <vt:lpstr>Slide 66</vt:lpstr>
      <vt:lpstr>Why Copyright?</vt:lpstr>
      <vt:lpstr>Copyright Subject Matter</vt:lpstr>
      <vt:lpstr>What Copyright Protects</vt:lpstr>
      <vt:lpstr>Literary Works</vt:lpstr>
      <vt:lpstr>Copyright Registration - Mandatory?</vt:lpstr>
      <vt:lpstr>Slide 72</vt:lpstr>
      <vt:lpstr>Slide 73</vt:lpstr>
      <vt:lpstr> Instruction for Filing copyright registration form Online: </vt:lpstr>
      <vt:lpstr> Instruction for Filing copyright registration form Online: </vt:lpstr>
      <vt:lpstr> Instruction for Filing copyright registration form Online: </vt:lpstr>
      <vt:lpstr>FEE CAN BE PAID BY POSTAL ODER /DEMAND DRAFT/ONLINE PAYMENT  PAYABLE TO “REGISTRAR OF COPYRIGHTS, NEW DELHI”: </vt:lpstr>
      <vt:lpstr>Slide 78</vt:lpstr>
      <vt:lpstr>General Principles for Use</vt:lpstr>
      <vt:lpstr>Remedies for Copyright Infringement</vt:lpstr>
      <vt:lpstr>Copyright Examples</vt:lpstr>
      <vt:lpstr>2Pac – “Me Against The World”</vt:lpstr>
      <vt:lpstr>Slide 83</vt:lpstr>
      <vt:lpstr>Importance of Patent Information in Business Development</vt:lpstr>
      <vt:lpstr>Importance of Patent Information in Business Development</vt:lpstr>
      <vt:lpstr>Slide 86</vt:lpstr>
      <vt:lpstr>Slide 87</vt:lpstr>
      <vt:lpstr>Slide 88</vt:lpstr>
      <vt:lpstr>Strategize</vt:lpstr>
      <vt:lpstr>Slide 90</vt:lpstr>
      <vt:lpstr>Case Studies </vt:lpstr>
      <vt:lpstr>IP Portfolio</vt:lpstr>
      <vt:lpstr>Slide 93</vt:lpstr>
      <vt:lpstr>Slide 94</vt:lpstr>
      <vt:lpstr>Case Studies </vt:lpstr>
      <vt:lpstr>Slide 96</vt:lpstr>
      <vt:lpstr>Case Studies </vt:lpstr>
      <vt:lpstr> Ensuring Confidentiality during Vendor Engagements </vt:lpstr>
      <vt:lpstr>Case Studies </vt:lpstr>
      <vt:lpstr>Slide 100</vt:lpstr>
      <vt:lpstr>Case Studies </vt:lpstr>
      <vt:lpstr>Slide 102</vt:lpstr>
      <vt:lpstr>Slide 103</vt:lpstr>
      <vt:lpstr>Case Studies </vt:lpstr>
      <vt:lpstr>Slide 105</vt:lpstr>
      <vt:lpstr>Slide 106</vt:lpstr>
      <vt:lpstr>Slide 107</vt:lpstr>
      <vt:lpstr>Slide 108</vt:lpstr>
      <vt:lpstr>Slide 109</vt:lpstr>
      <vt:lpstr>Slide 110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Tarun</dc:creator>
  <cp:keywords>tarun.24044@lpu.co.in</cp:keywords>
  <cp:lastModifiedBy>Gurasis Singh</cp:lastModifiedBy>
  <cp:revision>600</cp:revision>
  <cp:lastPrinted>2018-02-26T12:00:05Z</cp:lastPrinted>
  <dcterms:created xsi:type="dcterms:W3CDTF">2015-08-14T10:32:51Z</dcterms:created>
  <dcterms:modified xsi:type="dcterms:W3CDTF">2019-10-28T02:40:38Z</dcterms:modified>
</cp:coreProperties>
</file>